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95" r:id="rId5"/>
    <p:sldId id="258" r:id="rId6"/>
    <p:sldId id="286" r:id="rId7"/>
    <p:sldId id="287" r:id="rId8"/>
    <p:sldId id="288" r:id="rId9"/>
    <p:sldId id="289" r:id="rId10"/>
    <p:sldId id="290" r:id="rId11"/>
    <p:sldId id="271" r:id="rId12"/>
    <p:sldId id="296" r:id="rId13"/>
    <p:sldId id="260" r:id="rId14"/>
    <p:sldId id="276" r:id="rId15"/>
    <p:sldId id="277" r:id="rId16"/>
    <p:sldId id="279" r:id="rId17"/>
    <p:sldId id="280" r:id="rId18"/>
    <p:sldId id="282" r:id="rId19"/>
    <p:sldId id="285" r:id="rId20"/>
    <p:sldId id="291" r:id="rId21"/>
    <p:sldId id="292" r:id="rId22"/>
    <p:sldId id="261" r:id="rId23"/>
    <p:sldId id="293" r:id="rId24"/>
    <p:sldId id="262" r:id="rId25"/>
    <p:sldId id="263" r:id="rId26"/>
    <p:sldId id="268" r:id="rId27"/>
    <p:sldId id="272" r:id="rId28"/>
    <p:sldId id="269" r:id="rId29"/>
    <p:sldId id="270" r:id="rId30"/>
    <p:sldId id="294" r:id="rId31"/>
    <p:sldId id="264" r:id="rId32"/>
    <p:sldId id="265" r:id="rId33"/>
  </p:sldIdLst>
  <p:sldSz cx="9144000" cy="6858000" type="screen4x3"/>
  <p:notesSz cx="6832600" cy="99631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176" autoAdjust="0"/>
    <p:restoredTop sz="94660"/>
  </p:normalViewPr>
  <p:slideViewPr>
    <p:cSldViewPr>
      <p:cViewPr varScale="1">
        <p:scale>
          <a:sx n="71" d="100"/>
          <a:sy n="71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8429684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8001056" cy="1214446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Путешествие в мир сказок</a:t>
            </a:r>
            <a:endParaRPr lang="ru-RU" sz="6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-285776"/>
            <a:ext cx="3786214" cy="321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143116"/>
            <a:ext cx="8786873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034"/>
            <a:ext cx="9144000" cy="686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714356"/>
            <a:ext cx="3857652" cy="538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8351 -0.0007 C -0.279 0.06991 -0.26788 0.16875 -0.22604 0.16736 C -0.16615 0.16736 -0.16163 -0.16343 -0.08993 -0.16459 C -0.02535 -0.16459 -0.05972 0.12453 0.00225 0.12338 C 0.06719 0.12338 0.03229 -0.08611 0.10173 -0.08611 C 0.16371 -0.08611 0.12934 0.05532 0.18472 0.05532 C 0.23802 0.05532 0.21041 -0.05278 0.25885 -0.05278 C 0.28646 -0.05278 0.28854 -0.02338 0.29132 -0.0007 " pathEditMode="relative" rAng="0" ptsTypes="ffffffff">
                                      <p:cBhvr>
                                        <p:cTn id="6" dur="3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034"/>
            <a:ext cx="9144000" cy="686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0"/>
            <a:ext cx="4572032" cy="667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Что лишнее?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20000" cy="72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72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372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100013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Что возьмем с собой в поход? 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857232"/>
            <a:ext cx="377192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928670"/>
            <a:ext cx="4143404" cy="278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2143116"/>
            <a:ext cx="3000364" cy="245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857628"/>
            <a:ext cx="340252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4357694"/>
            <a:ext cx="3643338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034"/>
            <a:ext cx="9144000" cy="686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Загадай загадку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0"/>
            <a:ext cx="49291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034"/>
            <a:ext cx="9144000" cy="686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660" y="285728"/>
            <a:ext cx="9001188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034"/>
            <a:ext cx="9144000" cy="686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0"/>
            <a:ext cx="64294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034"/>
            <a:ext cx="9144000" cy="686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14290"/>
            <a:ext cx="564360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Чей предмет?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Где Баба Яга?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Picture 5" descr="baba_yaga_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214290"/>
            <a:ext cx="4500594" cy="644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84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5214974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Admin\Рабочий стол\наполняемость для игр\befana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-142900"/>
            <a:ext cx="3800475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Documents and Settings\Admin\Рабочий стол\наполняемость для игр\befana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181539"/>
            <a:ext cx="5143536" cy="4202488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42852"/>
            <a:ext cx="6215106" cy="644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Documents and Settings\Admin\Рабочий стол\наполняемость для игр\1800095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642918"/>
            <a:ext cx="5257800" cy="552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2653"/>
            <a:ext cx="7500990" cy="681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Назови действия с предметом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1142984"/>
            <a:ext cx="364333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1285860"/>
            <a:ext cx="354739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2143116"/>
            <a:ext cx="364333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000504"/>
            <a:ext cx="350259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3714752"/>
            <a:ext cx="385762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Documents and Settings\Admin\Рабочий стол\наполняемость для игр\befana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1071546"/>
            <a:ext cx="6157929" cy="5031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576 -0.15301 C -0.38142 -0.08241 -0.37083 0.01643 -0.33142 0.01504 C -0.27465 0.01504 -0.27049 -0.31574 -0.20278 -0.3169 C -0.14167 -0.3169 -0.17413 -0.02778 -0.11545 -0.02894 C -0.05417 -0.02894 -0.08698 -0.23843 -0.02153 -0.23843 C 0.03733 -0.23843 0.00451 -0.09699 0.05694 -0.09699 C 0.10729 -0.09699 0.08108 -0.2051 0.12691 -0.2051 C 0.15312 -0.2051 0.15503 -0.1757 0.15764 -0.15301 " pathEditMode="relative" rAng="0" ptsTypes="ffffffff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0976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Фантастический зверь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2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Волшебный сундучок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79"/>
            <a:ext cx="8501090" cy="6433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8210" y="1500174"/>
            <a:ext cx="683993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034"/>
            <a:ext cx="9144000" cy="686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0"/>
            <a:ext cx="69294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034"/>
            <a:ext cx="9144000" cy="686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Накорми великана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" name="Picture 5" descr="Red_King_Ang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142984"/>
            <a:ext cx="3786214" cy="532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71477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149988"/>
            <a:ext cx="8572528" cy="549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1684752" cy="166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071546"/>
            <a:ext cx="850109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14744" cy="297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71802" cy="307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0226" y="1440794"/>
            <a:ext cx="8293774" cy="541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33</Words>
  <PresentationFormat>Экран (4:3)</PresentationFormat>
  <Paragraphs>10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Путешествие в мир сказок</vt:lpstr>
      <vt:lpstr>Что возьмем с собой в поход? </vt:lpstr>
      <vt:lpstr>Назови действия с предметом</vt:lpstr>
      <vt:lpstr>Слайд 4</vt:lpstr>
      <vt:lpstr>Накорми великана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Что лишнее?</vt:lpstr>
      <vt:lpstr>Слайд 14</vt:lpstr>
      <vt:lpstr>Слайд 15</vt:lpstr>
      <vt:lpstr>Слайд 16</vt:lpstr>
      <vt:lpstr>Слайд 17</vt:lpstr>
      <vt:lpstr>Слайд 18</vt:lpstr>
      <vt:lpstr>Слайд 19</vt:lpstr>
      <vt:lpstr>Загадай загадку</vt:lpstr>
      <vt:lpstr>Слайд 21</vt:lpstr>
      <vt:lpstr>Слайд 22</vt:lpstr>
      <vt:lpstr>Слайд 23</vt:lpstr>
      <vt:lpstr>Чей предмет?</vt:lpstr>
      <vt:lpstr>Где Баба Яга?</vt:lpstr>
      <vt:lpstr>Слайд 26</vt:lpstr>
      <vt:lpstr>Слайд 27</vt:lpstr>
      <vt:lpstr>Слайд 28</vt:lpstr>
      <vt:lpstr>Слайд 29</vt:lpstr>
      <vt:lpstr>Слайд 30</vt:lpstr>
      <vt:lpstr>Фантастический зверь</vt:lpstr>
      <vt:lpstr>Волшебный сундучок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72</cp:revision>
  <dcterms:modified xsi:type="dcterms:W3CDTF">2017-11-29T18:16:04Z</dcterms:modified>
</cp:coreProperties>
</file>