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4C6CAA-22DC-4C62-AD9D-EF2A64C54557}" v="231" dt="2020-05-20T15:18:25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2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C7D-04E5-2441-8436-74CBFCC565E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AF8989BC-0857-404F-BA62-C83A04A848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71" r="188" b="196"/>
          <a:stretch/>
        </p:blipFill>
        <p:spPr>
          <a:xfrm>
            <a:off x="1227710" y="1550413"/>
            <a:ext cx="6456513" cy="45817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AB2F2C-882D-4921-8FB7-A908222A6113}"/>
              </a:ext>
            </a:extLst>
          </p:cNvPr>
          <p:cNvSpPr txBox="1"/>
          <p:nvPr/>
        </p:nvSpPr>
        <p:spPr>
          <a:xfrm>
            <a:off x="1599040" y="635902"/>
            <a:ext cx="56442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cs typeface="Calibri"/>
              </a:rPr>
              <a:t>Кто на каких инструментах играет?</a:t>
            </a:r>
          </a:p>
        </p:txBody>
      </p:sp>
    </p:spTree>
    <p:extLst>
      <p:ext uri="{BB962C8B-B14F-4D97-AF65-F5344CB8AC3E}">
        <p14:creationId xmlns:p14="http://schemas.microsoft.com/office/powerpoint/2010/main" val="143820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стол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71289D1-AA12-43FD-8F45-794500E080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495" r="157" b="-204"/>
          <a:stretch/>
        </p:blipFill>
        <p:spPr>
          <a:xfrm>
            <a:off x="775153" y="1905934"/>
            <a:ext cx="7373236" cy="41469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8FC742-7FEF-4841-B83E-0DA3A4C31FD2}"/>
              </a:ext>
            </a:extLst>
          </p:cNvPr>
          <p:cNvSpPr txBox="1"/>
          <p:nvPr/>
        </p:nvSpPr>
        <p:spPr>
          <a:xfrm>
            <a:off x="1738289" y="531466"/>
            <a:ext cx="507561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cs typeface="Calibri"/>
              </a:rPr>
              <a:t>              Покажи только </a:t>
            </a:r>
            <a:endParaRPr lang="ru-RU" dirty="0"/>
          </a:p>
          <a:p>
            <a:r>
              <a:rPr lang="ru-RU" sz="2800" b="1" dirty="0">
                <a:solidFill>
                  <a:srgbClr val="0070C0"/>
                </a:solidFill>
                <a:cs typeface="Calibri"/>
              </a:rPr>
              <a:t>  музыкальные инструменты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04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1623111-A86D-4925-9139-D1D99F6A25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06" r="188" b="-191"/>
          <a:stretch/>
        </p:blipFill>
        <p:spPr>
          <a:xfrm>
            <a:off x="1947160" y="1152540"/>
            <a:ext cx="5760271" cy="52488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A3CA64-1E42-42BA-B3EF-218C7CC09DDB}"/>
              </a:ext>
            </a:extLst>
          </p:cNvPr>
          <p:cNvSpPr txBox="1"/>
          <p:nvPr/>
        </p:nvSpPr>
        <p:spPr>
          <a:xfrm>
            <a:off x="1053648" y="577882"/>
            <a:ext cx="726878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cs typeface="Calibri"/>
              </a:rPr>
              <a:t>Посмотри, что на этих инструментах не так?</a:t>
            </a:r>
          </a:p>
        </p:txBody>
      </p:sp>
    </p:spTree>
    <p:extLst>
      <p:ext uri="{BB962C8B-B14F-4D97-AF65-F5344CB8AC3E}">
        <p14:creationId xmlns:p14="http://schemas.microsoft.com/office/powerpoint/2010/main" val="167421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Экран (4:3)</PresentationFormat>
  <Slides>3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41</cp:revision>
  <dcterms:modified xsi:type="dcterms:W3CDTF">2020-05-20T15:19:06Z</dcterms:modified>
</cp:coreProperties>
</file>