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8FF60-4B43-4CF5-882A-32820EC6BBB3}" v="92" dt="2020-05-20T11:59:59.362"/>
    <p1510:client id="{3F9EF89C-240F-4052-B7F2-68A5050EEF1A}" v="1" dt="2020-05-20T05:27:41.808"/>
    <p1510:client id="{5A35A43C-F88C-45DC-A6DA-8705EAD8713F}" v="104" dt="2020-05-20T07:22:29.046"/>
    <p1510:client id="{6175E1D4-DCA5-4438-A179-D8455211DD23}" v="105" dt="2020-05-20T10:59:40.819"/>
    <p1510:client id="{6E28BABF-95BF-4D41-A645-10C2A6A35EF6}" v="312" dt="2020-05-20T08:36:02.766"/>
    <p1510:client id="{7AC40373-C3A2-4762-B212-D204D35BE52A}" v="155" dt="2020-05-20T07:47:06.771"/>
    <p1510:client id="{83789531-9FE1-4134-B508-F19F96399905}" v="37" dt="2020-05-20T05:07:21.580"/>
    <p1510:client id="{8F326C68-EDB8-40C1-B010-A3BCC331E90E}" v="108" dt="2020-05-20T13:31:38.007"/>
    <p1510:client id="{FDBF5F64-AB2F-4083-B98B-2EB1C0C82091}" v="27" dt="2020-05-20T09:03:15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2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3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9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3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3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0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9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5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8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C7D-04E5-2441-8436-74CBFCC565E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1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B3C7D-04E5-2441-8436-74CBFCC565E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A513F-F753-EC4C-A3CB-A52528E0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9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283A2EA-51D8-4FB7-83FF-1AC604A93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85" y="101705"/>
            <a:ext cx="8827698" cy="6617178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E8EB4-A10B-4419-BE34-C0D09CAD7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36" y="749091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  <a:cs typeface="Calibri"/>
              </a:rPr>
              <a:t>МУНИЦИПАЛЬНОЕ БЮДЖЕТНОЕ ДОШКОЛЬНОЕ ОБРАЗОВАТЕЛЬНОЕ УЧРЕЖДЕНИЕ </a:t>
            </a:r>
            <a:br>
              <a:rPr lang="en-US" sz="2400" b="1" dirty="0">
                <a:solidFill>
                  <a:srgbClr val="C00000"/>
                </a:solidFill>
                <a:cs typeface="Calibri"/>
              </a:rPr>
            </a:br>
            <a:r>
              <a:rPr lang="en-US" sz="2400" b="1" dirty="0">
                <a:solidFill>
                  <a:srgbClr val="C00000"/>
                </a:solidFill>
                <a:cs typeface="Calibri"/>
              </a:rPr>
              <a:t>«ДЕТСКИЙ САД № 84 ИСКОРКА»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8FCCEB-6988-4612-9ADE-8099239B3EA6}"/>
              </a:ext>
            </a:extLst>
          </p:cNvPr>
          <p:cNvSpPr txBox="1"/>
          <p:nvPr/>
        </p:nvSpPr>
        <p:spPr>
          <a:xfrm>
            <a:off x="310551" y="2366513"/>
            <a:ext cx="7099539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i="1" noProof="1">
                <a:solidFill>
                  <a:srgbClr val="002060"/>
                </a:solidFill>
                <a:latin typeface="Times New Roman"/>
                <a:cs typeface="Calibri"/>
              </a:rPr>
              <a:t>Проект:</a:t>
            </a:r>
            <a:endParaRPr lang="en-US" i="1" noProof="1">
              <a:solidFill>
                <a:srgbClr val="000000"/>
              </a:solidFill>
              <a:latin typeface="Times New Roman"/>
              <a:cs typeface="Calibri"/>
            </a:endParaRPr>
          </a:p>
          <a:p>
            <a:pPr algn="ctr"/>
            <a:r>
              <a:rPr lang="en-US" sz="3200" b="1" i="1" noProof="1">
                <a:solidFill>
                  <a:srgbClr val="002060"/>
                </a:solidFill>
                <a:latin typeface="Times New Roman"/>
                <a:cs typeface="Calibri"/>
              </a:rPr>
              <a:t> «10 -дневный марафон взаимодействия участников педагогического процесса: педагоги, </a:t>
            </a:r>
            <a:endParaRPr lang="en-US" i="1" noProof="1">
              <a:solidFill>
                <a:srgbClr val="000000"/>
              </a:solidFill>
              <a:latin typeface="Times New Roman"/>
              <a:cs typeface="Calibri"/>
            </a:endParaRPr>
          </a:p>
          <a:p>
            <a:pPr algn="ctr"/>
            <a:r>
              <a:rPr lang="en-US" sz="3200" b="1" i="1" noProof="1">
                <a:solidFill>
                  <a:srgbClr val="002060"/>
                </a:solidFill>
                <a:latin typeface="Times New Roman"/>
                <a:cs typeface="Calibri"/>
              </a:rPr>
              <a:t>родители и воспитанники»</a:t>
            </a:r>
            <a:r>
              <a:rPr lang="en-US" sz="3200" noProof="1">
                <a:cs typeface="Calibri"/>
              </a:rPr>
              <a:t>​</a:t>
            </a:r>
            <a:endParaRPr lang="en-US" noProof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30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062412A-E834-4FA8-ADF8-283E3514F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16" y="130460"/>
            <a:ext cx="8770189" cy="65884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4F61E-768E-45CC-9D9A-339C713E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64" y="447167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/>
                <a:ea typeface="+mj-lt"/>
                <a:cs typeface="+mj-lt"/>
              </a:rPr>
              <a:t>Музыкальный руководитель  </a:t>
            </a:r>
            <a:br>
              <a:rPr lang="ru-RU" sz="3600" b="1" i="1" dirty="0">
                <a:solidFill>
                  <a:srgbClr val="C00000"/>
                </a:solidFill>
                <a:latin typeface="Times New Roman"/>
                <a:ea typeface="+mj-lt"/>
                <a:cs typeface="+mj-lt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/>
                <a:ea typeface="+mj-lt"/>
                <a:cs typeface="+mj-lt"/>
              </a:rPr>
              <a:t>«Вместе с музыкой растём»</a:t>
            </a:r>
            <a:endParaRPr lang="ru-RU" sz="3600" b="1" i="1" dirty="0">
              <a:solidFill>
                <a:srgbClr val="C00000"/>
              </a:solidFill>
              <a:latin typeface="Georgia"/>
            </a:endParaRPr>
          </a:p>
        </p:txBody>
      </p:sp>
      <p:pic>
        <p:nvPicPr>
          <p:cNvPr id="3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AE619DC-CF7E-4F56-AACA-F35D5A32FC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49" t="28571" r="27355" b="54219"/>
          <a:stretch/>
        </p:blipFill>
        <p:spPr>
          <a:xfrm>
            <a:off x="749431" y="1903331"/>
            <a:ext cx="6257895" cy="30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1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7DAB26F-49AF-44DA-BE5E-0915AFDF7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206" y="87328"/>
            <a:ext cx="8827699" cy="663155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A8BA6B-1496-4BEB-8D07-147BDCC3E2E1}"/>
              </a:ext>
            </a:extLst>
          </p:cNvPr>
          <p:cNvSpPr txBox="1"/>
          <p:nvPr/>
        </p:nvSpPr>
        <p:spPr>
          <a:xfrm>
            <a:off x="439947" y="296174"/>
            <a:ext cx="793342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i="1" noProof="1">
                <a:solidFill>
                  <a:srgbClr val="C00000"/>
                </a:solidFill>
                <a:latin typeface="Times New Roman"/>
                <a:cs typeface="Times New Roman"/>
              </a:rPr>
              <a:t>Инструктор по физкультуре</a:t>
            </a:r>
            <a:endParaRPr lang="ru-RU" sz="3200" noProof="1">
              <a:cs typeface="Calibri"/>
            </a:endParaRPr>
          </a:p>
          <a:p>
            <a:pPr algn="ctr"/>
            <a:r>
              <a:rPr lang="en-US" sz="3200" b="1" i="1" dirty="0">
                <a:solidFill>
                  <a:srgbClr val="C00000"/>
                </a:solidFill>
                <a:latin typeface="Times New Roman"/>
                <a:cs typeface="Times New Roman"/>
              </a:rPr>
              <a:t> </a:t>
            </a:r>
            <a:r>
              <a:rPr lang="en-US" sz="3200" b="1" i="1" noProof="1">
                <a:solidFill>
                  <a:srgbClr val="C00000"/>
                </a:solidFill>
                <a:latin typeface="Times New Roman"/>
                <a:cs typeface="Times New Roman"/>
              </a:rPr>
              <a:t>«Весёлая физминутка»</a:t>
            </a:r>
            <a:endParaRPr lang="en-US" sz="3200" noProof="1"/>
          </a:p>
        </p:txBody>
      </p:sp>
      <p:pic>
        <p:nvPicPr>
          <p:cNvPr id="3" name="Рисунок 3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AB4B010-11AB-4B8D-BFA6-B0F9052FE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26" t="46174" r="27248" b="33719"/>
          <a:stretch/>
        </p:blipFill>
        <p:spPr>
          <a:xfrm>
            <a:off x="596245" y="1714795"/>
            <a:ext cx="6098288" cy="321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69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84459-E32E-4FD7-833E-8343EE9F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7" descr="Изображение выглядит как снимок экрана, трава, стол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A0CE155-A63E-493D-A4CC-EEE442EF2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5" name="Рисунок 4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E5B733E-B6DF-4854-873C-1DB1BED39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16" y="130460"/>
            <a:ext cx="8798944" cy="6617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42EA3-CB20-44A4-BF6D-AC886B23044C}"/>
              </a:ext>
            </a:extLst>
          </p:cNvPr>
          <p:cNvSpPr txBox="1"/>
          <p:nvPr/>
        </p:nvSpPr>
        <p:spPr>
          <a:xfrm>
            <a:off x="353682" y="353683"/>
            <a:ext cx="817784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i="1" noProof="1">
                <a:solidFill>
                  <a:srgbClr val="C00000"/>
                </a:solidFill>
                <a:latin typeface="Times New Roman"/>
                <a:cs typeface="Times New Roman"/>
              </a:rPr>
              <a:t>Учитель-логопед </a:t>
            </a:r>
            <a:endParaRPr lang="en-US" sz="3200" noProof="1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200" b="1" i="1" noProof="1">
                <a:solidFill>
                  <a:srgbClr val="C00000"/>
                </a:solidFill>
                <a:latin typeface="Times New Roman"/>
                <a:cs typeface="Times New Roman"/>
              </a:rPr>
              <a:t>«Правильные звуки, красивая речь»</a:t>
            </a:r>
            <a:endParaRPr lang="en-US" sz="3200" noProof="1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928CDE3-445C-4C28-807A-18A234A6D7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00" t="26978" r="26884" b="41727"/>
          <a:stretch/>
        </p:blipFill>
        <p:spPr>
          <a:xfrm>
            <a:off x="637309" y="1604529"/>
            <a:ext cx="6442366" cy="37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0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3D3EAD1-F170-4781-96FA-56518F1F7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3" y="130460"/>
            <a:ext cx="8755811" cy="65884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3BBF0D-565D-447E-BA25-17ECB0B21B9C}"/>
              </a:ext>
            </a:extLst>
          </p:cNvPr>
          <p:cNvSpPr txBox="1"/>
          <p:nvPr/>
        </p:nvSpPr>
        <p:spPr>
          <a:xfrm>
            <a:off x="411193" y="497456"/>
            <a:ext cx="813470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noProof="1">
                <a:solidFill>
                  <a:srgbClr val="C00000"/>
                </a:solidFill>
                <a:latin typeface="Times New Roman"/>
                <a:cs typeface="Times New Roman"/>
              </a:rPr>
              <a:t>Воспитатель </a:t>
            </a:r>
            <a:endParaRPr lang="ru-RU" sz="3200" dirty="0">
              <a:cs typeface="Calibri"/>
            </a:endParaRPr>
          </a:p>
          <a:p>
            <a:pPr algn="ctr"/>
            <a:r>
              <a:rPr lang="en-US" sz="3200" b="1" noProof="1">
                <a:solidFill>
                  <a:srgbClr val="C00000"/>
                </a:solidFill>
                <a:latin typeface="Times New Roman"/>
                <a:cs typeface="Times New Roman"/>
              </a:rPr>
              <a:t>«Занимательная мастерилка»</a:t>
            </a:r>
            <a:endParaRPr lang="en-US" sz="3200" dirty="0"/>
          </a:p>
        </p:txBody>
      </p:sp>
      <p:pic>
        <p:nvPicPr>
          <p:cNvPr id="2" name="Рисунок 3" descr="Изображение выглядит как снимок экрана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72AA360-AC19-4265-AFFF-1A58F66D9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36" t="25222" r="26818" b="48667"/>
          <a:stretch/>
        </p:blipFill>
        <p:spPr>
          <a:xfrm>
            <a:off x="678873" y="1756930"/>
            <a:ext cx="6404265" cy="33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5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6168A51-A054-4A39-9270-ECED83416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1" y="116082"/>
            <a:ext cx="8798944" cy="66028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822A74-5C04-4462-A586-303676B3564C}"/>
              </a:ext>
            </a:extLst>
          </p:cNvPr>
          <p:cNvSpPr txBox="1"/>
          <p:nvPr/>
        </p:nvSpPr>
        <p:spPr>
          <a:xfrm>
            <a:off x="569343" y="281797"/>
            <a:ext cx="715704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i="1" noProof="1">
                <a:solidFill>
                  <a:srgbClr val="C00000"/>
                </a:solidFill>
                <a:latin typeface="Times New Roman"/>
                <a:cs typeface="Times New Roman"/>
              </a:rPr>
              <a:t>Воспитатель</a:t>
            </a:r>
            <a:endParaRPr lang="ru-RU" sz="3200" dirty="0">
              <a:cs typeface="Calibri"/>
            </a:endParaRPr>
          </a:p>
          <a:p>
            <a:pPr algn="ctr"/>
            <a:r>
              <a:rPr lang="en-US" sz="3200" b="1" i="1" noProof="1">
                <a:solidFill>
                  <a:srgbClr val="C00000"/>
                </a:solidFill>
                <a:latin typeface="Times New Roman"/>
                <a:cs typeface="Times New Roman"/>
              </a:rPr>
              <a:t> «Занимательная мастерилка»</a:t>
            </a:r>
            <a:endParaRPr lang="en-US" sz="3200" dirty="0"/>
          </a:p>
        </p:txBody>
      </p:sp>
      <p:pic>
        <p:nvPicPr>
          <p:cNvPr id="8" name="Рисунок 8" descr="Изображение выглядит как снимок экрана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1F760E1-9C75-4153-8012-B7E50960C8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79" t="51438" r="27289" b="12140"/>
          <a:stretch/>
        </p:blipFill>
        <p:spPr>
          <a:xfrm>
            <a:off x="720437" y="1521402"/>
            <a:ext cx="6109864" cy="38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7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нимок экрана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9CFB81D-A470-4772-BBF5-10196C77A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961" y="116082"/>
            <a:ext cx="8813321" cy="661717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1847F0-B557-4AFC-9E96-F4664AFAADC4}"/>
              </a:ext>
            </a:extLst>
          </p:cNvPr>
          <p:cNvSpPr txBox="1"/>
          <p:nvPr/>
        </p:nvSpPr>
        <p:spPr>
          <a:xfrm>
            <a:off x="813759" y="339306"/>
            <a:ext cx="639504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i="1" noProof="1">
                <a:solidFill>
                  <a:srgbClr val="C00000"/>
                </a:solidFill>
                <a:latin typeface="Times New Roman"/>
                <a:cs typeface="Times New Roman"/>
              </a:rPr>
              <a:t>Психолог </a:t>
            </a:r>
            <a:endParaRPr lang="ru-RU" sz="3200" b="1" i="1" noProof="1">
              <a:solidFill>
                <a:srgbClr val="C00000"/>
              </a:solidFill>
              <a:latin typeface="Calibri"/>
              <a:cs typeface="Calibri"/>
            </a:endParaRPr>
          </a:p>
          <a:p>
            <a:pPr algn="ctr"/>
            <a:r>
              <a:rPr lang="en-US" sz="3200" b="1" i="1" noProof="1">
                <a:solidFill>
                  <a:srgbClr val="C00000"/>
                </a:solidFill>
                <a:latin typeface="Times New Roman"/>
                <a:cs typeface="Times New Roman"/>
              </a:rPr>
              <a:t>«Нескучные занятия»</a:t>
            </a:r>
            <a:endParaRPr lang="ru-RU" sz="3200" b="1" i="1" noProof="1">
              <a:solidFill>
                <a:srgbClr val="C00000"/>
              </a:solidFill>
              <a:cs typeface="Calibri"/>
            </a:endParaRPr>
          </a:p>
        </p:txBody>
      </p:sp>
      <p:pic>
        <p:nvPicPr>
          <p:cNvPr id="2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7C66BCF-F718-4437-92D5-FCEEB29E60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23" t="21101" r="27059" b="46885"/>
          <a:stretch/>
        </p:blipFill>
        <p:spPr>
          <a:xfrm>
            <a:off x="734290" y="1507548"/>
            <a:ext cx="6303823" cy="38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12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Экран (4:3)</PresentationFormat>
  <Slides>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МУНИЦИПАЛЬНОЕ БЮДЖЕТНОЕ ДОШКОЛЬНОЕ ОБРАЗОВАТЕЛЬНОЕ УЧРЕЖДЕНИЕ  «ДЕТСКИЙ САД № 84 ИСКОРКА»</vt:lpstr>
      <vt:lpstr>Музыкальный руководитель   «Вместе с музыкой растём»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revision>422</cp:revision>
  <dcterms:modified xsi:type="dcterms:W3CDTF">2020-05-20T13:32:17Z</dcterms:modified>
</cp:coreProperties>
</file>