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60" r:id="rId4"/>
    <p:sldId id="259" r:id="rId5"/>
    <p:sldId id="258" r:id="rId6"/>
    <p:sldId id="261" r:id="rId7"/>
    <p:sldId id="257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AB1752-CBA0-4BEE-8509-EACB1B85E031}" v="450" dt="2020-05-22T10:11:40.733"/>
    <p1510:client id="{389CF746-9E99-4833-A198-3C946AF7EEE7}" v="4" dt="2020-05-22T08:13:23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2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3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9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7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3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3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2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0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9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5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8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1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B3C7D-04E5-2441-8436-74CBFCC565E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9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снимок экрана, компьютер, ноутбу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B47BFA0-FB88-42FB-A3F6-900E76B8FB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2" t="29464" r="45455" b="16964"/>
          <a:stretch/>
        </p:blipFill>
        <p:spPr>
          <a:xfrm>
            <a:off x="290945" y="274493"/>
            <a:ext cx="8451273" cy="62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6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снимок экрана,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59966FC-942B-44DD-AFF1-CCBE21CA2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14" y="213864"/>
            <a:ext cx="8583282" cy="6430272"/>
          </a:xfrm>
          <a:prstGeom prst="rect">
            <a:avLst/>
          </a:prstGeom>
        </p:spPr>
      </p:pic>
      <p:pic>
        <p:nvPicPr>
          <p:cNvPr id="3" name="Рисунок 3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0F3D143-5B2E-49AA-8B28-9C4FF04E6D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56" t="21633" r="27165" b="43983"/>
          <a:stretch/>
        </p:blipFill>
        <p:spPr>
          <a:xfrm>
            <a:off x="651163" y="1729220"/>
            <a:ext cx="6306028" cy="37031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3F76EA-D8E3-46A6-9BEA-437640492FFB}"/>
              </a:ext>
            </a:extLst>
          </p:cNvPr>
          <p:cNvSpPr txBox="1"/>
          <p:nvPr/>
        </p:nvSpPr>
        <p:spPr>
          <a:xfrm>
            <a:off x="1371601" y="706582"/>
            <a:ext cx="651163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Georgia"/>
                <a:ea typeface="+mn-lt"/>
                <a:cs typeface="+mn-lt"/>
              </a:rPr>
              <a:t>     Музыкальный руководитель 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Georgia"/>
                <a:ea typeface="+mn-lt"/>
                <a:cs typeface="+mn-lt"/>
              </a:rPr>
              <a:t>      «Вместе с музыкой растём»</a:t>
            </a:r>
            <a:endParaRPr lang="ru-RU" sz="2400" b="1" i="1" dirty="0">
              <a:solidFill>
                <a:srgbClr val="C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3820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,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1FF0023-864C-4113-B786-D5D81B36D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9" y="213864"/>
            <a:ext cx="8583282" cy="6430272"/>
          </a:xfrm>
          <a:prstGeom prst="rect">
            <a:avLst/>
          </a:prstGeom>
        </p:spPr>
      </p:pic>
      <p:pic>
        <p:nvPicPr>
          <p:cNvPr id="5" name="Рисунок 3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DEC62C5-27E3-4FE6-BB5B-FB6BAA8BC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56" t="56160" r="27165" b="31089"/>
          <a:stretch/>
        </p:blipFill>
        <p:spPr>
          <a:xfrm>
            <a:off x="872835" y="1950892"/>
            <a:ext cx="6306028" cy="1899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4E0D7D-15D4-41C1-B432-EC294712B2E3}"/>
              </a:ext>
            </a:extLst>
          </p:cNvPr>
          <p:cNvSpPr txBox="1"/>
          <p:nvPr/>
        </p:nvSpPr>
        <p:spPr>
          <a:xfrm>
            <a:off x="1889707" y="999880"/>
            <a:ext cx="60787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Georgia"/>
                <a:cs typeface="Segoe UI"/>
              </a:rPr>
              <a:t>    Музыкальный руководитель </a:t>
            </a:r>
            <a:r>
              <a:rPr lang="en-US" dirty="0">
                <a:latin typeface="Georgia"/>
                <a:cs typeface="Segoe UI"/>
              </a:rPr>
              <a:t>​</a:t>
            </a:r>
          </a:p>
          <a:p>
            <a:r>
              <a:rPr lang="ru-RU" b="1" i="1" dirty="0">
                <a:solidFill>
                  <a:srgbClr val="C00000"/>
                </a:solidFill>
                <a:latin typeface="Georgia"/>
                <a:cs typeface="Segoe UI"/>
              </a:rPr>
              <a:t>      «Вместе с музыкой растём»</a:t>
            </a:r>
          </a:p>
        </p:txBody>
      </p:sp>
      <p:pic>
        <p:nvPicPr>
          <p:cNvPr id="7" name="Рисунок 7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DBFB03E-2116-4BE0-B683-C3C1822F4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28" y="3963493"/>
            <a:ext cx="2147456" cy="197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0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,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1A0B948-D5B2-4EF2-B8EA-898AE6802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9" y="213864"/>
            <a:ext cx="8583282" cy="6430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D236FA-27EC-40B8-AD6E-5119B2912296}"/>
              </a:ext>
            </a:extLst>
          </p:cNvPr>
          <p:cNvSpPr txBox="1"/>
          <p:nvPr/>
        </p:nvSpPr>
        <p:spPr>
          <a:xfrm>
            <a:off x="1709598" y="792061"/>
            <a:ext cx="607874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Georgia"/>
                <a:cs typeface="Segoe UI"/>
              </a:rPr>
              <a:t>   </a:t>
            </a:r>
            <a:r>
              <a:rPr lang="ru-RU" sz="2400" i="1" dirty="0">
                <a:solidFill>
                  <a:srgbClr val="C00000"/>
                </a:solidFill>
                <a:latin typeface="Cambria"/>
                <a:ea typeface="Cambria"/>
                <a:cs typeface="Segoe UI"/>
              </a:rPr>
              <a:t> </a:t>
            </a:r>
            <a:r>
              <a:rPr lang="ru-RU" sz="2400" i="1" dirty="0">
                <a:solidFill>
                  <a:srgbClr val="C00000"/>
                </a:solidFill>
                <a:latin typeface="Cambria"/>
                <a:ea typeface="+mn-lt"/>
                <a:cs typeface="+mn-lt"/>
              </a:rPr>
              <a:t>Инструктор по физкультуре </a:t>
            </a:r>
            <a:endParaRPr lang="en-US" sz="2400" i="1">
              <a:solidFill>
                <a:srgbClr val="C00000"/>
              </a:solidFill>
              <a:latin typeface="Cambria"/>
              <a:ea typeface="+mn-lt"/>
              <a:cs typeface="Segoe UI"/>
            </a:endParaRPr>
          </a:p>
          <a:p>
            <a:r>
              <a:rPr lang="ru-RU" sz="2400" i="1" dirty="0">
                <a:solidFill>
                  <a:srgbClr val="C00000"/>
                </a:solidFill>
                <a:latin typeface="Cambria"/>
                <a:ea typeface="+mn-lt"/>
                <a:cs typeface="+mn-lt"/>
              </a:rPr>
              <a:t>          «Весёлая </a:t>
            </a:r>
            <a:r>
              <a:rPr lang="ru-RU" sz="2400" i="1" noProof="1">
                <a:solidFill>
                  <a:srgbClr val="C00000"/>
                </a:solidFill>
                <a:latin typeface="Cambria"/>
                <a:ea typeface="+mn-lt"/>
                <a:cs typeface="+mn-lt"/>
              </a:rPr>
              <a:t>физминутка</a:t>
            </a:r>
            <a:r>
              <a:rPr lang="ru-RU" sz="2400" i="1" dirty="0">
                <a:solidFill>
                  <a:srgbClr val="C00000"/>
                </a:solidFill>
                <a:latin typeface="Cambria"/>
                <a:ea typeface="+mn-lt"/>
                <a:cs typeface="+mn-lt"/>
              </a:rPr>
              <a:t>»</a:t>
            </a:r>
            <a:endParaRPr lang="en-US" sz="2400" i="1" dirty="0">
              <a:solidFill>
                <a:srgbClr val="C00000"/>
              </a:solidFill>
              <a:latin typeface="Cambria"/>
              <a:cs typeface="Segoe UI"/>
            </a:endParaRPr>
          </a:p>
        </p:txBody>
      </p:sp>
      <p:pic>
        <p:nvPicPr>
          <p:cNvPr id="6" name="Рисунок 6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00FA473-3FCC-401D-9B6C-C4809E201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48" t="22050" r="27177" b="66824"/>
          <a:stretch/>
        </p:blipFill>
        <p:spPr>
          <a:xfrm>
            <a:off x="720436" y="1673803"/>
            <a:ext cx="7059050" cy="2287676"/>
          </a:xfrm>
          <a:prstGeom prst="rect">
            <a:avLst/>
          </a:prstGeom>
        </p:spPr>
      </p:pic>
      <p:pic>
        <p:nvPicPr>
          <p:cNvPr id="7" name="Рисунок 7" descr="Изображение выглядит как ребенок, мальчик, молодой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FC42F31-39DD-4461-A864-6B13675B58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961" t="33582" r="30168" b="5970"/>
          <a:stretch/>
        </p:blipFill>
        <p:spPr>
          <a:xfrm>
            <a:off x="1551276" y="4139912"/>
            <a:ext cx="1505360" cy="1837423"/>
          </a:xfrm>
          <a:prstGeom prst="rect">
            <a:avLst/>
          </a:prstGeom>
        </p:spPr>
      </p:pic>
      <p:pic>
        <p:nvPicPr>
          <p:cNvPr id="8" name="Рисунок 8" descr="Изображение выглядит как коврик, красный, ребенок, сто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A6FBDB4-988A-43CB-977D-3401E7331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421" t="28652" r="-752" b="37447"/>
          <a:stretch/>
        </p:blipFill>
        <p:spPr>
          <a:xfrm>
            <a:off x="3980585" y="4135149"/>
            <a:ext cx="1497972" cy="182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6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,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8222881-60B0-4137-B605-AEBCD08ED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9" y="213864"/>
            <a:ext cx="8583282" cy="6430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34EBA6-6003-4615-AD9B-A5D173A53A65}"/>
              </a:ext>
            </a:extLst>
          </p:cNvPr>
          <p:cNvSpPr txBox="1"/>
          <p:nvPr/>
        </p:nvSpPr>
        <p:spPr>
          <a:xfrm>
            <a:off x="2139089" y="792061"/>
            <a:ext cx="607874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Georgia"/>
                <a:cs typeface="Segoe UI"/>
              </a:rPr>
              <a:t>   </a:t>
            </a:r>
            <a:r>
              <a:rPr lang="ru-RU" sz="2400" b="1" i="1" dirty="0">
                <a:solidFill>
                  <a:srgbClr val="C00000"/>
                </a:solidFill>
                <a:latin typeface="Cambria"/>
                <a:ea typeface="Cambria"/>
                <a:cs typeface="Segoe UI"/>
              </a:rPr>
              <a:t>Инструктор по физкультуре </a:t>
            </a:r>
            <a:endParaRPr lang="en-US" sz="2400" b="1">
              <a:ea typeface="+mn-lt"/>
              <a:cs typeface="+mn-lt"/>
            </a:endParaRPr>
          </a:p>
          <a:p>
            <a:r>
              <a:rPr lang="ru-RU" sz="2400" b="1" i="1" dirty="0">
                <a:solidFill>
                  <a:srgbClr val="C00000"/>
                </a:solidFill>
                <a:latin typeface="Cambria"/>
                <a:ea typeface="Cambria"/>
                <a:cs typeface="Segoe UI"/>
              </a:rPr>
              <a:t>          «Весёлая </a:t>
            </a:r>
            <a:r>
              <a:rPr lang="ru-RU" sz="2400" b="1" i="1" noProof="1">
                <a:solidFill>
                  <a:srgbClr val="C00000"/>
                </a:solidFill>
                <a:latin typeface="Cambria"/>
                <a:ea typeface="Cambria"/>
                <a:cs typeface="Segoe UI"/>
              </a:rPr>
              <a:t>физминутка</a:t>
            </a:r>
            <a:r>
              <a:rPr lang="ru-RU" sz="2400" b="1" i="1" dirty="0">
                <a:solidFill>
                  <a:srgbClr val="C00000"/>
                </a:solidFill>
                <a:latin typeface="Cambria"/>
                <a:ea typeface="Cambria"/>
                <a:cs typeface="Segoe UI"/>
              </a:rPr>
              <a:t>»</a:t>
            </a:r>
            <a:endParaRPr lang="en-US" sz="2400" b="1" dirty="0"/>
          </a:p>
        </p:txBody>
      </p:sp>
      <p:pic>
        <p:nvPicPr>
          <p:cNvPr id="6" name="Рисунок 6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C48154B-F2ED-4D60-8992-8E8208DC2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28" t="33301" r="27043" b="44629"/>
          <a:stretch/>
        </p:blipFill>
        <p:spPr>
          <a:xfrm>
            <a:off x="651163" y="1812348"/>
            <a:ext cx="6947840" cy="336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6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,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2F775C5-1DEA-4D8A-9BA8-3AF39C7DB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9" y="213864"/>
            <a:ext cx="8583282" cy="6430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611D01-F9D7-4268-BCDF-34894139A0A7}"/>
              </a:ext>
            </a:extLst>
          </p:cNvPr>
          <p:cNvSpPr txBox="1"/>
          <p:nvPr/>
        </p:nvSpPr>
        <p:spPr>
          <a:xfrm>
            <a:off x="1704109" y="789709"/>
            <a:ext cx="608214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               </a:t>
            </a:r>
            <a:r>
              <a:rPr lang="ru-RU" sz="2400" b="1" i="1" dirty="0">
                <a:solidFill>
                  <a:srgbClr val="C00000"/>
                </a:solidFill>
                <a:latin typeface="Cambria"/>
                <a:ea typeface="Cambria"/>
              </a:rPr>
              <a:t> Учитель-логопед</a:t>
            </a:r>
            <a:r>
              <a:rPr lang="ru-RU" sz="2400" b="1" i="1" dirty="0">
                <a:solidFill>
                  <a:srgbClr val="C00000"/>
                </a:solidFill>
                <a:latin typeface="Cambria"/>
                <a:ea typeface="+mn-lt"/>
                <a:cs typeface="+mn-lt"/>
              </a:rPr>
              <a:t> 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Cambria"/>
                <a:ea typeface="+mn-lt"/>
                <a:cs typeface="+mn-lt"/>
              </a:rPr>
              <a:t>"Правильные звуки, красивая речь"</a:t>
            </a:r>
            <a:endParaRPr lang="ru-RU" i="1">
              <a:solidFill>
                <a:srgbClr val="C00000"/>
              </a:solidFill>
              <a:latin typeface="Cambria"/>
              <a:ea typeface="Cambria"/>
              <a:cs typeface="Calibri"/>
            </a:endParaRPr>
          </a:p>
        </p:txBody>
      </p:sp>
      <p:pic>
        <p:nvPicPr>
          <p:cNvPr id="5" name="Рисунок 5" descr="Изображение выглядит как снимок экрана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D3A3582-AF7F-4F1B-9AFD-8EACAB9A3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67" t="19106" r="27785" b="66816"/>
          <a:stretch/>
        </p:blipFill>
        <p:spPr>
          <a:xfrm>
            <a:off x="817418" y="2089439"/>
            <a:ext cx="6390268" cy="284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,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E6C91E4-C53A-411D-8302-981844E3E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9" y="213864"/>
            <a:ext cx="8583282" cy="6430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DFF52-264E-494B-8F10-CC7A95DC5464}"/>
              </a:ext>
            </a:extLst>
          </p:cNvPr>
          <p:cNvSpPr txBox="1"/>
          <p:nvPr/>
        </p:nvSpPr>
        <p:spPr>
          <a:xfrm>
            <a:off x="1751162" y="681224"/>
            <a:ext cx="607874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Cambria"/>
                <a:ea typeface="Cambria"/>
              </a:rPr>
              <a:t>                   Воспитатель</a:t>
            </a:r>
            <a:endParaRPr lang="en-US" sz="2400" b="1" i="1" dirty="0">
              <a:solidFill>
                <a:srgbClr val="C00000"/>
              </a:solidFill>
              <a:latin typeface="Cambria"/>
              <a:ea typeface="Cambria"/>
              <a:cs typeface="Segoe UI"/>
            </a:endParaRPr>
          </a:p>
          <a:p>
            <a:r>
              <a:rPr lang="ru-RU" sz="2400" b="1" i="1" dirty="0">
                <a:solidFill>
                  <a:srgbClr val="C00000"/>
                </a:solidFill>
                <a:latin typeface="Cambria"/>
                <a:ea typeface="Cambria"/>
              </a:rPr>
              <a:t> «Занимательная </a:t>
            </a:r>
            <a:r>
              <a:rPr lang="ru-RU" sz="2400" b="1" i="1" noProof="1">
                <a:solidFill>
                  <a:srgbClr val="C00000"/>
                </a:solidFill>
                <a:latin typeface="Cambria"/>
                <a:ea typeface="Cambria"/>
              </a:rPr>
              <a:t>мастерилка</a:t>
            </a:r>
            <a:r>
              <a:rPr lang="ru-RU" sz="2400" b="1" i="1" dirty="0">
                <a:solidFill>
                  <a:srgbClr val="C00000"/>
                </a:solidFill>
                <a:latin typeface="Cambria"/>
                <a:ea typeface="Cambria"/>
              </a:rPr>
              <a:t>»</a:t>
            </a:r>
            <a:endParaRPr lang="en-US" sz="2400" b="1" i="1">
              <a:solidFill>
                <a:srgbClr val="C00000"/>
              </a:solidFill>
              <a:latin typeface="Cambria"/>
              <a:ea typeface="Cambria"/>
              <a:cs typeface="Segoe UI"/>
            </a:endParaRPr>
          </a:p>
        </p:txBody>
      </p:sp>
      <p:pic>
        <p:nvPicPr>
          <p:cNvPr id="6" name="Рисунок 6" descr="Изображение выглядит как снимок экрана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1890754-1569-4A94-A58C-495E00588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52" t="33807" r="26932" b="36364"/>
          <a:stretch/>
        </p:blipFill>
        <p:spPr>
          <a:xfrm>
            <a:off x="665018" y="1604530"/>
            <a:ext cx="6303829" cy="395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5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,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076487B-E2D8-4E75-8685-0DA47A9D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9" y="213864"/>
            <a:ext cx="8583282" cy="6430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FC1153-8574-4ED8-8F11-56AC787F0682}"/>
              </a:ext>
            </a:extLst>
          </p:cNvPr>
          <p:cNvSpPr txBox="1"/>
          <p:nvPr/>
        </p:nvSpPr>
        <p:spPr>
          <a:xfrm>
            <a:off x="1737307" y="805915"/>
            <a:ext cx="60787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Georgia"/>
                <a:cs typeface="Segoe UI"/>
              </a:rPr>
              <a:t>    </a:t>
            </a:r>
            <a:r>
              <a:rPr lang="ru-RU" b="1" i="1" dirty="0">
                <a:solidFill>
                  <a:srgbClr val="C00000"/>
                </a:solidFill>
                <a:latin typeface="Georgia"/>
                <a:ea typeface="Cambria"/>
                <a:cs typeface="Segoe UI"/>
              </a:rPr>
              <a:t>               </a:t>
            </a:r>
            <a:r>
              <a:rPr lang="ru-RU" b="1" i="1" dirty="0">
                <a:solidFill>
                  <a:srgbClr val="C00000"/>
                </a:solidFill>
                <a:latin typeface="Cambria"/>
                <a:ea typeface="Cambria"/>
                <a:cs typeface="Segoe UI"/>
              </a:rPr>
              <a:t>Воспитатель</a:t>
            </a:r>
            <a:endParaRPr lang="en-US" dirty="0">
              <a:ea typeface="+mn-lt"/>
              <a:cs typeface="+mn-lt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Cambria"/>
                <a:ea typeface="Cambria"/>
                <a:cs typeface="Segoe UI"/>
              </a:rPr>
              <a:t> «Занимательная </a:t>
            </a:r>
            <a:r>
              <a:rPr lang="ru-RU" b="1" i="1" noProof="1">
                <a:solidFill>
                  <a:srgbClr val="C00000"/>
                </a:solidFill>
                <a:latin typeface="Cambria"/>
                <a:ea typeface="Cambria"/>
                <a:cs typeface="Segoe UI"/>
              </a:rPr>
              <a:t>мастерилка</a:t>
            </a:r>
            <a:r>
              <a:rPr lang="ru-RU" b="1" i="1" dirty="0">
                <a:solidFill>
                  <a:srgbClr val="C00000"/>
                </a:solidFill>
                <a:latin typeface="Cambria"/>
                <a:ea typeface="Cambria"/>
                <a:cs typeface="Segoe UI"/>
              </a:rPr>
              <a:t>»</a:t>
            </a:r>
            <a:endParaRPr lang="en-US" dirty="0"/>
          </a:p>
        </p:txBody>
      </p:sp>
      <p:pic>
        <p:nvPicPr>
          <p:cNvPr id="6" name="Рисунок 6" descr="Изображение выглядит как снимок экрана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84D8B90-57A6-4FF6-9997-AF35DE2AFD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39" t="63312" r="27006" b="7792"/>
          <a:stretch/>
        </p:blipFill>
        <p:spPr>
          <a:xfrm>
            <a:off x="872836" y="1590675"/>
            <a:ext cx="6627172" cy="37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9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,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7C75D4D-3163-4C31-9668-1B2073C2B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9" y="213864"/>
            <a:ext cx="8583282" cy="6430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25B823-76B0-4E28-9146-47E06AD628FE}"/>
              </a:ext>
            </a:extLst>
          </p:cNvPr>
          <p:cNvSpPr txBox="1"/>
          <p:nvPr/>
        </p:nvSpPr>
        <p:spPr>
          <a:xfrm>
            <a:off x="1529490" y="695078"/>
            <a:ext cx="648052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Georgia"/>
                <a:cs typeface="Segoe UI"/>
              </a:rPr>
              <a:t>  </a:t>
            </a:r>
            <a:r>
              <a:rPr lang="ru-RU" sz="2400" b="1" i="1" dirty="0">
                <a:solidFill>
                  <a:srgbClr val="C00000"/>
                </a:solidFill>
                <a:latin typeface="Cambria"/>
                <a:ea typeface="Cambria"/>
                <a:cs typeface="Segoe UI"/>
              </a:rPr>
              <a:t>            </a:t>
            </a:r>
            <a:r>
              <a:rPr lang="ru-RU" sz="2400" b="1" i="1" dirty="0">
                <a:solidFill>
                  <a:srgbClr val="C00000"/>
                </a:solidFill>
                <a:latin typeface="Cambria"/>
                <a:ea typeface="+mn-lt"/>
                <a:cs typeface="+mn-lt"/>
              </a:rPr>
              <a:t>Психолог </a:t>
            </a:r>
            <a:endParaRPr lang="en-US" sz="2400" b="1" i="1">
              <a:solidFill>
                <a:srgbClr val="C00000"/>
              </a:solidFill>
              <a:latin typeface="Cambria"/>
              <a:ea typeface="+mn-lt"/>
              <a:cs typeface="Segoe UI"/>
            </a:endParaRPr>
          </a:p>
          <a:p>
            <a:r>
              <a:rPr lang="ru-RU" sz="2400" b="1" i="1" dirty="0">
                <a:solidFill>
                  <a:srgbClr val="C00000"/>
                </a:solidFill>
                <a:latin typeface="Cambria"/>
                <a:ea typeface="+mn-lt"/>
                <a:cs typeface="+mn-lt"/>
              </a:rPr>
              <a:t>«Нескучные занятия»</a:t>
            </a:r>
            <a:endParaRPr lang="en-US" b="1" i="1" dirty="0">
              <a:solidFill>
                <a:srgbClr val="C00000"/>
              </a:solidFill>
              <a:latin typeface="Cambria"/>
              <a:ea typeface="Cambria"/>
              <a:cs typeface="Segoe UI"/>
            </a:endParaRPr>
          </a:p>
        </p:txBody>
      </p:sp>
      <p:pic>
        <p:nvPicPr>
          <p:cNvPr id="6" name="Рисунок 6" descr="Изображение выглядит как снимок экрана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72F339E-69BC-4B38-81E3-865825107A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35" t="34859" r="11045" b="37324"/>
          <a:stretch/>
        </p:blipFill>
        <p:spPr>
          <a:xfrm>
            <a:off x="637309" y="1632239"/>
            <a:ext cx="6516396" cy="373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13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Экран (4:3)</PresentationFormat>
  <Slides>9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revision>186</cp:revision>
  <dcterms:modified xsi:type="dcterms:W3CDTF">2020-05-22T10:12:56Z</dcterms:modified>
</cp:coreProperties>
</file>