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8" r:id="rId3"/>
    <p:sldId id="273" r:id="rId4"/>
    <p:sldId id="275" r:id="rId5"/>
    <p:sldId id="270" r:id="rId6"/>
    <p:sldId id="260" r:id="rId7"/>
    <p:sldId id="271" r:id="rId8"/>
    <p:sldId id="272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otype Corsiva" pitchFamily="66" charset="0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D0D02-20A7-455D-8342-59FA735777E0}" v="184" dt="2020-05-19T02:14:08.703"/>
    <p1510:client id="{592EA55F-9DD5-43DA-A568-9698B202A3F8}" v="12" dt="2020-05-19T02:40:4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8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6209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МУНИЦИПАЛЬНОЕ БЮДЖЕТНОЕ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«ДЕТСКИЙ САД № 84 ИСКОРКА»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140" y="2156604"/>
            <a:ext cx="4536057" cy="2802147"/>
          </a:xfrm>
        </p:spPr>
        <p:txBody>
          <a:bodyPr anchor="t"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Проект: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 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«10 - </a:t>
            </a:r>
            <a:r>
              <a:rPr lang="ru-RU" sz="9600" b="1" dirty="0" err="1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дневный</a:t>
            </a: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 </a:t>
            </a:r>
            <a:endParaRPr lang="ru-RU" sz="960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марафон взаимодействия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участников педагогического процесса:</a:t>
            </a:r>
            <a:r>
              <a:rPr lang="ru-RU" sz="9600" b="1" dirty="0">
                <a:latin typeface="Monotype Corsiva" pitchFamily="66" charset="0"/>
              </a:rPr>
              <a:t/>
            </a:r>
            <a:br>
              <a:rPr lang="ru-RU" sz="9600" b="1" dirty="0"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/>
              </a:rPr>
              <a:t> педагоги, родители и воспитанники»</a:t>
            </a:r>
            <a:endParaRPr lang="ru-RU" sz="9600">
              <a:solidFill>
                <a:schemeClr val="tx2">
                  <a:lumMod val="50000"/>
                </a:schemeClr>
              </a:solidFill>
              <a:latin typeface="Monotype Corsiv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591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60" y="1773875"/>
            <a:ext cx="8167493" cy="4543668"/>
          </a:xfrm>
        </p:spPr>
        <p:txBody>
          <a:bodyPr anchor="t">
            <a:normAutofit fontScale="62500" lnSpcReduction="20000"/>
          </a:bodyPr>
          <a:lstStyle/>
          <a:p>
            <a:pPr marL="3175" indent="19050">
              <a:buNone/>
            </a:pPr>
            <a:r>
              <a:rPr lang="ru-RU" dirty="0" smtClean="0">
                <a:solidFill>
                  <a:srgbClr val="0033CC"/>
                </a:solidFill>
              </a:rPr>
              <a:t>Слушание музыки для </a:t>
            </a:r>
            <a:r>
              <a:rPr lang="ru-RU" b="1" dirty="0" smtClean="0">
                <a:solidFill>
                  <a:srgbClr val="0033CC"/>
                </a:solidFill>
              </a:rPr>
              <a:t>старших дошкольников</a:t>
            </a:r>
            <a:r>
              <a:rPr lang="ru-RU" dirty="0" smtClean="0">
                <a:solidFill>
                  <a:srgbClr val="0033CC"/>
                </a:solidFill>
              </a:rPr>
              <a:t>: </a:t>
            </a:r>
            <a:r>
              <a:rPr lang="ru-RU" b="1" i="1" u="sng" dirty="0" smtClean="0">
                <a:solidFill>
                  <a:srgbClr val="0033CC"/>
                </a:solidFill>
              </a:rPr>
              <a:t>«Песнь жаворонка» </a:t>
            </a:r>
            <a:r>
              <a:rPr lang="ru-RU" dirty="0" smtClean="0">
                <a:solidFill>
                  <a:srgbClr val="0033CC"/>
                </a:solidFill>
              </a:rPr>
              <a:t>Жаворонок – это маленькая полевая певчая птичка, она одна из первых прилетает к нам. Еще только начинают появляться в марте первые проталинки, а жаворонок уже тут как тут! Он похож на воробья, но отличается сильным и красивым голосом. Его пение мелодичное, радостное! Чтобы приблизить приход весны, хозяйки пекли из теста птичек-жаворонков. Печёных птичек раздавали детям, они бегали по улице, рассаживали на деревьях, крышах, проталинах, подбрасывали вверх и пели такую </a:t>
            </a:r>
            <a:r>
              <a:rPr lang="ru-RU" dirty="0" err="1" smtClean="0">
                <a:solidFill>
                  <a:srgbClr val="0033CC"/>
                </a:solidFill>
              </a:rPr>
              <a:t>закличку</a:t>
            </a:r>
            <a:r>
              <a:rPr lang="ru-RU" dirty="0" smtClean="0">
                <a:solidFill>
                  <a:srgbClr val="0033CC"/>
                </a:solidFill>
              </a:rPr>
              <a:t>:</a:t>
            </a:r>
          </a:p>
          <a:p>
            <a:pPr marL="2513013">
              <a:buNone/>
            </a:pPr>
            <a:r>
              <a:rPr lang="ru-RU" dirty="0" smtClean="0">
                <a:solidFill>
                  <a:srgbClr val="0033CC"/>
                </a:solidFill>
              </a:rPr>
              <a:t>Жаворонки прилетите,</a:t>
            </a:r>
          </a:p>
          <a:p>
            <a:pPr marL="2513013">
              <a:buNone/>
            </a:pPr>
            <a:r>
              <a:rPr lang="ru-RU" dirty="0" smtClean="0">
                <a:solidFill>
                  <a:srgbClr val="0033CC"/>
                </a:solidFill>
              </a:rPr>
              <a:t>Красно лето принесите,</a:t>
            </a:r>
          </a:p>
          <a:p>
            <a:pPr marL="2513013">
              <a:buNone/>
            </a:pPr>
            <a:r>
              <a:rPr lang="ru-RU" dirty="0" smtClean="0">
                <a:solidFill>
                  <a:srgbClr val="0033CC"/>
                </a:solidFill>
              </a:rPr>
              <a:t>Зима надоела,</a:t>
            </a:r>
          </a:p>
          <a:p>
            <a:pPr marL="2513013">
              <a:buNone/>
            </a:pPr>
            <a:r>
              <a:rPr lang="ru-RU" dirty="0" smtClean="0">
                <a:solidFill>
                  <a:srgbClr val="0033CC"/>
                </a:solidFill>
              </a:rPr>
              <a:t>Весь хлеб поела!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Сегодня мы послушаем песню жаворонка, которую услышал 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и записал Пётр Ильич Чайковский.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Видео в карусели (звучит «Песня Жаворонка»)</a:t>
            </a:r>
          </a:p>
        </p:txBody>
      </p:sp>
    </p:spTree>
    <p:extLst>
      <p:ext uri="{BB962C8B-B14F-4D97-AF65-F5344CB8AC3E}">
        <p14:creationId xmlns="" xmlns:p14="http://schemas.microsoft.com/office/powerpoint/2010/main" val="36101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17F821-F11D-4D78-8387-73040D13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5" y="1286890"/>
            <a:ext cx="8461682" cy="4874085"/>
          </a:xfrm>
        </p:spPr>
        <p:txBody>
          <a:bodyPr anchor="t"/>
          <a:lstStyle/>
          <a:p>
            <a:pPr marL="3175" indent="-3175" algn="ctr">
              <a:buNone/>
            </a:pPr>
            <a:r>
              <a:rPr lang="ru-RU" sz="2300" b="1" dirty="0" smtClean="0">
                <a:solidFill>
                  <a:srgbClr val="0033CC"/>
                </a:solidFill>
              </a:rPr>
              <a:t>Для самых маленьких:  </a:t>
            </a:r>
          </a:p>
          <a:p>
            <a:pPr marL="3175" indent="-3175" algn="ctr">
              <a:buNone/>
            </a:pPr>
            <a:r>
              <a:rPr lang="ru-RU" sz="2300" b="1" i="1" u="sng" dirty="0" smtClean="0">
                <a:solidFill>
                  <a:srgbClr val="0033CC"/>
                </a:solidFill>
              </a:rPr>
              <a:t>«Бабушка очки надела и </a:t>
            </a:r>
            <a:r>
              <a:rPr lang="ru-RU" sz="2300" b="1" i="1" u="sng" dirty="0" err="1" smtClean="0">
                <a:solidFill>
                  <a:srgbClr val="0033CC"/>
                </a:solidFill>
              </a:rPr>
              <a:t>внучаток</a:t>
            </a:r>
            <a:r>
              <a:rPr lang="ru-RU" sz="2300" b="1" i="1" u="sng" dirty="0" smtClean="0">
                <a:solidFill>
                  <a:srgbClr val="0033CC"/>
                </a:solidFill>
              </a:rPr>
              <a:t> разглядела»</a:t>
            </a:r>
            <a:endParaRPr lang="ru-RU" sz="2300" i="1" u="sng" dirty="0" smtClean="0">
              <a:solidFill>
                <a:srgbClr val="0033CC"/>
              </a:solidFill>
            </a:endParaRPr>
          </a:p>
          <a:p>
            <a:pPr marL="3175" indent="-3175">
              <a:buFontTx/>
              <a:buChar char="-"/>
            </a:pPr>
            <a:r>
              <a:rPr lang="ru-RU" sz="2300" dirty="0" smtClean="0">
                <a:solidFill>
                  <a:srgbClr val="0033CC"/>
                </a:solidFill>
              </a:rPr>
              <a:t>пальчиковая имитация и </a:t>
            </a:r>
            <a:r>
              <a:rPr lang="ru-RU" sz="2300" dirty="0" err="1" smtClean="0">
                <a:solidFill>
                  <a:srgbClr val="0033CC"/>
                </a:solidFill>
              </a:rPr>
              <a:t>пропевание</a:t>
            </a:r>
            <a:r>
              <a:rPr lang="ru-RU" sz="2300" dirty="0" smtClean="0">
                <a:solidFill>
                  <a:srgbClr val="0033CC"/>
                </a:solidFill>
              </a:rPr>
              <a:t> или проговаривание - это базовая основа в ритмизации. Соединить большой и указательный пальцы каждой руки отдельно в «колесико», приложить к глазам и посмотреть в «очки». Встряхнуть кисти рук, сделать «очки» из большого и среднего пальцев. Выполнить упражнение несколько раз, делая очки </a:t>
            </a:r>
          </a:p>
          <a:p>
            <a:pPr marL="3175" indent="-3175">
              <a:buNone/>
            </a:pPr>
            <a:r>
              <a:rPr lang="ru-RU" sz="2300" dirty="0" smtClean="0">
                <a:solidFill>
                  <a:srgbClr val="0033CC"/>
                </a:solidFill>
              </a:rPr>
              <a:t>из разных пальцев.  Можно проговорить с разной </a:t>
            </a:r>
          </a:p>
          <a:p>
            <a:pPr marL="3175" indent="-3175">
              <a:buNone/>
            </a:pPr>
            <a:r>
              <a:rPr lang="ru-RU" sz="2300" dirty="0" smtClean="0">
                <a:solidFill>
                  <a:srgbClr val="0033CC"/>
                </a:solidFill>
              </a:rPr>
              <a:t>интонацией: бабушка сердитая, бабушка веселая, </a:t>
            </a:r>
          </a:p>
          <a:p>
            <a:pPr marL="3175" indent="-3175">
              <a:buNone/>
            </a:pPr>
            <a:r>
              <a:rPr lang="ru-RU" sz="2300" dirty="0" smtClean="0">
                <a:solidFill>
                  <a:srgbClr val="0033CC"/>
                </a:solidFill>
              </a:rPr>
              <a:t>бабушка грустная, и т.д. Можно спросить у детей, какая </a:t>
            </a:r>
          </a:p>
          <a:p>
            <a:pPr marL="3175" indent="-3175">
              <a:buNone/>
            </a:pPr>
            <a:r>
              <a:rPr lang="ru-RU" sz="2300" dirty="0" smtClean="0">
                <a:solidFill>
                  <a:srgbClr val="0033CC"/>
                </a:solidFill>
              </a:rPr>
              <a:t>еще может быть бабушка, и выполнить упражнение.</a:t>
            </a:r>
            <a:endParaRPr lang="ru-RU" sz="2300" dirty="0">
              <a:solidFill>
                <a:srgbClr val="0033CC"/>
              </a:solidFill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D8A5BA7-613C-49F7-8A47-0E8E2DF2594E}"/>
              </a:ext>
            </a:extLst>
          </p:cNvPr>
          <p:cNvSpPr txBox="1">
            <a:spLocks/>
          </p:cNvSpPr>
          <p:nvPr/>
        </p:nvSpPr>
        <p:spPr>
          <a:xfrm>
            <a:off x="382179" y="3100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</p:spTree>
    <p:extLst>
      <p:ext uri="{BB962C8B-B14F-4D97-AF65-F5344CB8AC3E}">
        <p14:creationId xmlns="" xmlns:p14="http://schemas.microsoft.com/office/powerpoint/2010/main" val="2154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457200"/>
            <a:ext cx="7338340" cy="88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Инструктор по</a:t>
            </a:r>
            <a:r>
              <a:rPr lang="ru-RU" sz="2800" b="1" dirty="0" smtClean="0">
                <a:solidFill>
                  <a:srgbClr val="FF0000"/>
                </a:solidFill>
                <a:latin typeface="Monotype Corsiva"/>
                <a:ea typeface="+mj-ea"/>
                <a:cs typeface="Times New Roman"/>
              </a:rPr>
              <a:t> 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 физической культуре</a:t>
            </a:r>
            <a:r>
              <a:rPr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«Весёлая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физминутка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5463A1-0DF7-4443-AEDC-1F8B44996FB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Объект 20">
            <a:extLst>
              <a:ext uri="{FF2B5EF4-FFF2-40B4-BE49-F238E27FC236}">
                <a16:creationId xmlns="" xmlns:a16="http://schemas.microsoft.com/office/drawing/2014/main" id="{75B4F70B-6DBA-42C6-9594-5CCDCA9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 anchor="t"/>
          <a:lstStyle/>
          <a:p>
            <a:pPr marL="3175" indent="-3175" algn="ctr">
              <a:buNone/>
            </a:pPr>
            <a:r>
              <a:rPr lang="ru-RU" sz="2800" b="1" i="1" u="sng" dirty="0" smtClean="0">
                <a:solidFill>
                  <a:srgbClr val="0033CC"/>
                </a:solidFill>
              </a:rPr>
              <a:t>«Домашний боулинг»</a:t>
            </a:r>
            <a:endParaRPr lang="ru-RU" sz="2800" i="1" u="sng" dirty="0" smtClean="0">
              <a:solidFill>
                <a:srgbClr val="0033CC"/>
              </a:solidFill>
            </a:endParaRPr>
          </a:p>
          <a:p>
            <a:pPr marL="3175" indent="-3175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Берем мяч подойдет любой спортивный или игровой мячик и 10 пластиковых бутылок. Импровизированные кегли можно сделать яркими, наполнив фантиками или цветной бумагой. </a:t>
            </a:r>
          </a:p>
          <a:p>
            <a:pPr marL="3175" indent="-3175">
              <a:buNone/>
            </a:pPr>
            <a:r>
              <a:rPr lang="ru-RU" sz="2400" u="sng" dirty="0" smtClean="0">
                <a:solidFill>
                  <a:srgbClr val="0033CC"/>
                </a:solidFill>
              </a:rPr>
              <a:t>Правила просты</a:t>
            </a:r>
            <a:r>
              <a:rPr lang="ru-RU" sz="2400" dirty="0" smtClean="0">
                <a:solidFill>
                  <a:srgbClr val="0033CC"/>
                </a:solidFill>
              </a:rPr>
              <a:t>: мяч, как шар в настоящем боулинге, нужно направить на выстроенные кегли — чем точнее бросок, тем больше </a:t>
            </a:r>
            <a:r>
              <a:rPr lang="ru-RU" sz="2400" i="1" dirty="0" smtClean="0">
                <a:solidFill>
                  <a:srgbClr val="0033CC"/>
                </a:solidFill>
              </a:rPr>
              <a:t>«кеглей»</a:t>
            </a:r>
            <a:r>
              <a:rPr lang="ru-RU" sz="2400" dirty="0" smtClean="0">
                <a:solidFill>
                  <a:srgbClr val="0033CC"/>
                </a:solidFill>
              </a:rPr>
              <a:t> упадет. Для большей заинтересованности ребенка, придумайте ему </a:t>
            </a:r>
          </a:p>
          <a:p>
            <a:pPr marL="3175" indent="-3175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интересный призовой фонд. </a:t>
            </a:r>
          </a:p>
          <a:p>
            <a:pPr marL="3175" indent="-3175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А текущие результаты записывайте на большом </a:t>
            </a:r>
          </a:p>
          <a:p>
            <a:pPr marL="3175" indent="-3175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листе бумаге.</a:t>
            </a:r>
            <a:r>
              <a:rPr lang="ru-RU" sz="2400" b="1" dirty="0">
                <a:solidFill>
                  <a:srgbClr val="0033CC"/>
                </a:solidFill>
                <a:ea typeface="+mn-lt"/>
                <a:cs typeface="+mn-lt"/>
              </a:rPr>
              <a:t> </a:t>
            </a:r>
            <a:endParaRPr lang="ru-RU" sz="2400" dirty="0">
              <a:solidFill>
                <a:srgbClr val="0033CC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2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Инструктор по  физической культуре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«Весёлая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физминутка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4582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самых маленьких: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«Ловец»  </a:t>
            </a:r>
            <a:r>
              <a:rPr lang="ru-RU" sz="2400" dirty="0" smtClean="0">
                <a:solidFill>
                  <a:srgbClr val="0033CC"/>
                </a:solidFill>
              </a:rPr>
              <a:t>Двуручная деятельность полезна в межполушарном взаимодействии, улучшая работу памяти, внимания, логического мышления, глазомер.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В этой игре можно использовать любую широкую доску или гладильную доску, установив её под наклонов и придать упор, устойчивость. Взрослый отпускает по наклону доски сверху небольшие размером машинки или мячики, ребёнок ловит с помощью стаканчиков пластмассовых внизу. Запускайте сначала по одной, затем сразу две, и самое сложное  поочерёдно и сократив интервал запуска машинок.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"Танцуй, замри" </a:t>
            </a:r>
            <a:r>
              <a:rPr lang="ru-RU" sz="2400" dirty="0" smtClean="0">
                <a:solidFill>
                  <a:srgbClr val="0033CC"/>
                </a:solidFill>
              </a:rPr>
              <a:t>Звучит веселая музыка ребенок (дети) танцует, музыка стихает ребенок замирает на месте.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106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Помоги  Маше  назвать все предметы со звуком [Ш].</a:t>
            </a:r>
            <a:endParaRPr lang="ru-RU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Учитель-логопед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«Правильные звуки, красивая речь»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603" t="27348" r="30316" b="22530"/>
          <a:stretch>
            <a:fillRect/>
          </a:stretch>
        </p:blipFill>
        <p:spPr bwMode="auto">
          <a:xfrm>
            <a:off x="1219200" y="1600200"/>
            <a:ext cx="69866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4572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Воспитатель 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«Занимательная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мастерилка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228600" y="1066800"/>
            <a:ext cx="60198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24000"/>
            <a:ext cx="5029200" cy="4800600"/>
          </a:xfrm>
        </p:spPr>
        <p:txBody>
          <a:bodyPr/>
          <a:lstStyle/>
          <a:p>
            <a:pPr marL="3175" indent="-3175" algn="ctr">
              <a:buNone/>
            </a:pPr>
            <a:r>
              <a:rPr lang="ru-RU" sz="2100" i="1" u="sng" dirty="0" smtClean="0">
                <a:solidFill>
                  <a:srgbClr val="0033CC"/>
                </a:solidFill>
              </a:rPr>
              <a:t>«</a:t>
            </a:r>
            <a:r>
              <a:rPr lang="ru-RU" sz="2100" b="1" i="1" u="sng" dirty="0" smtClean="0">
                <a:solidFill>
                  <a:srgbClr val="0033CC"/>
                </a:solidFill>
              </a:rPr>
              <a:t>Лепим сказку всей семьей</a:t>
            </a:r>
            <a:r>
              <a:rPr lang="ru-RU" sz="2100" i="1" u="sng" dirty="0" smtClean="0">
                <a:solidFill>
                  <a:srgbClr val="0033CC"/>
                </a:solidFill>
              </a:rPr>
              <a:t>»</a:t>
            </a:r>
          </a:p>
          <a:p>
            <a:pPr marL="3175" indent="-3175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Любую детскую сказку можно инсценировать при помощи </a:t>
            </a:r>
            <a:r>
              <a:rPr lang="ru-RU" sz="2100" dirty="0" err="1" smtClean="0">
                <a:solidFill>
                  <a:srgbClr val="0033CC"/>
                </a:solidFill>
              </a:rPr>
              <a:t>пластилиновы</a:t>
            </a:r>
            <a:r>
              <a:rPr lang="ru-RU" sz="2100" dirty="0" smtClean="0">
                <a:solidFill>
                  <a:srgbClr val="0033CC"/>
                </a:solidFill>
              </a:rPr>
              <a:t> </a:t>
            </a:r>
            <a:r>
              <a:rPr lang="ru-RU" sz="2100" dirty="0" err="1" smtClean="0">
                <a:solidFill>
                  <a:srgbClr val="0033CC"/>
                </a:solidFill>
              </a:rPr>
              <a:t>х</a:t>
            </a:r>
            <a:r>
              <a:rPr lang="ru-RU" sz="2100" dirty="0" smtClean="0">
                <a:solidFill>
                  <a:srgbClr val="0033CC"/>
                </a:solidFill>
              </a:rPr>
              <a:t> героев. Здесь простор для вашей фантазии неограничен. Можно лепить сказку всей семьей.  Привлекайте и ребенка к лепке. Просите его катать колбаски для туловища или шарики для головки. Пусть он сам делает глазки и ротик персонажам. </a:t>
            </a:r>
          </a:p>
          <a:p>
            <a:pPr marL="3175" indent="-3175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   Вот так легко и просто рождается сказка!</a:t>
            </a:r>
          </a:p>
          <a:p>
            <a:pPr marL="3175" indent="-3175">
              <a:buNone/>
            </a:pPr>
            <a:r>
              <a:rPr lang="ru-RU" sz="2100" dirty="0" smtClean="0">
                <a:solidFill>
                  <a:srgbClr val="0033CC"/>
                </a:solidFill>
              </a:rPr>
              <a:t>Пусть игры с пластилином принесут вам и вашим деткам огромное </a:t>
            </a:r>
            <a:r>
              <a:rPr lang="ru-RU" sz="2100" dirty="0" smtClean="0">
                <a:solidFill>
                  <a:srgbClr val="0033CC"/>
                </a:solidFill>
              </a:rPr>
              <a:t>удовольствие.</a:t>
            </a:r>
          </a:p>
        </p:txBody>
      </p:sp>
      <p:pic>
        <p:nvPicPr>
          <p:cNvPr id="1027" name="Рисунок 9"/>
          <p:cNvPicPr>
            <a:picLocks noChangeAspect="1" noChangeArrowheads="1"/>
          </p:cNvPicPr>
          <p:nvPr/>
        </p:nvPicPr>
        <p:blipFill>
          <a:blip r:embed="rId2" cstate="print"/>
          <a:srcRect t="8536" r="6293" b="6097"/>
          <a:stretch>
            <a:fillRect/>
          </a:stretch>
        </p:blipFill>
        <p:spPr bwMode="auto">
          <a:xfrm>
            <a:off x="5410200" y="3657600"/>
            <a:ext cx="35705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s (8)"/>
          <p:cNvPicPr>
            <a:picLocks noChangeAspect="1" noChangeArrowheads="1"/>
          </p:cNvPicPr>
          <p:nvPr/>
        </p:nvPicPr>
        <p:blipFill>
          <a:blip r:embed="rId3" cstate="print"/>
          <a:srcRect l="11905" r="13095"/>
          <a:stretch>
            <a:fillRect/>
          </a:stretch>
        </p:blipFill>
        <p:spPr bwMode="auto">
          <a:xfrm>
            <a:off x="5562600" y="1600200"/>
            <a:ext cx="323055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086600" cy="533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Педагог-психолог  «Нескучные занятия»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72390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0033CC"/>
                </a:solidFill>
              </a:rPr>
              <a:t>«Лото»</a:t>
            </a:r>
            <a:endParaRPr lang="ru-RU" sz="2400" i="1" u="sng" dirty="0" smtClean="0">
              <a:solidFill>
                <a:srgbClr val="0033CC"/>
              </a:solidFill>
            </a:endParaRP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Поиграйте с детьми «что из чего сделано», 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распределяя карточки на большое поле с главным изображением.  Вы можете распечатать и вырезать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 карточки-шаблоны, можно просмотреть  и </a:t>
            </a:r>
          </a:p>
          <a:p>
            <a:pPr marL="3175" indent="-3175">
              <a:buNone/>
            </a:pPr>
            <a:r>
              <a:rPr lang="ru-RU" sz="2000" dirty="0" err="1" smtClean="0">
                <a:solidFill>
                  <a:srgbClr val="0033CC"/>
                </a:solidFill>
              </a:rPr>
              <a:t>порассуждать</a:t>
            </a:r>
            <a:r>
              <a:rPr lang="ru-RU" sz="2000" dirty="0" smtClean="0">
                <a:solidFill>
                  <a:srgbClr val="0033CC"/>
                </a:solidFill>
              </a:rPr>
              <a:t> с ребёнком, ведь многие малыши не догадываются из чего сделан хлеб, что зерно надо 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помолоть в муку… Усложнить можно задание 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перевернув невидной стороной картинки, </a:t>
            </a:r>
            <a:r>
              <a:rPr lang="ru-RU" sz="2000" dirty="0" err="1" smtClean="0">
                <a:solidFill>
                  <a:srgbClr val="0033CC"/>
                </a:solidFill>
              </a:rPr>
              <a:t>поочереди</a:t>
            </a:r>
            <a:r>
              <a:rPr lang="ru-RU" sz="2000" dirty="0" smtClean="0">
                <a:solidFill>
                  <a:srgbClr val="0033CC"/>
                </a:solidFill>
              </a:rPr>
              <a:t> вытаскивая карточки и заполняя своё поле. 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Выигрывает тот, кто первый заполнит  своё поле.</a:t>
            </a:r>
          </a:p>
          <a:p>
            <a:pPr marL="3175" indent="-3175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С младшими </a:t>
            </a:r>
            <a:r>
              <a:rPr lang="ru-RU" sz="2000" dirty="0" smtClean="0">
                <a:solidFill>
                  <a:srgbClr val="0033CC"/>
                </a:solidFill>
              </a:rPr>
              <a:t>детками можно  поиграть в сортировку 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предметов, складывая их в разные коробочки или ёмкости с такими же свойствами: деревянное, железное (или из металла), стеклянное, шерстяное и т.д.  </a:t>
            </a:r>
            <a:r>
              <a:rPr lang="ru-RU" sz="2000" b="1" dirty="0" smtClean="0">
                <a:solidFill>
                  <a:srgbClr val="FF0000"/>
                </a:solidFill>
              </a:rPr>
              <a:t>Видео в карусели.</a:t>
            </a: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290" t="22250" r="31058" b="2916"/>
          <a:stretch>
            <a:fillRect/>
          </a:stretch>
        </p:blipFill>
        <p:spPr bwMode="auto">
          <a:xfrm>
            <a:off x="6172200" y="1066800"/>
            <a:ext cx="26633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620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Monotype Corsiva</vt:lpstr>
      <vt:lpstr>1_Тема Office</vt:lpstr>
      <vt:lpstr> МУНИЦИПАЛЬНОЕ БЮДЖЕТНОЕ ДОШКОЛЬНОЕ ОБРАЗОВАТЕЛЬНОЕ УЧРЕЖДЕНИЕ  «ДЕТСКИЙ САД № 84 ИСКОРКА» </vt:lpstr>
      <vt:lpstr>Музыкальный руководитель   «Вместе с музыкой растём»</vt:lpstr>
      <vt:lpstr>Слайд 3</vt:lpstr>
      <vt:lpstr>Слайд 4</vt:lpstr>
      <vt:lpstr>Инструктор по  физической культуре «Весёлая физминутка»</vt:lpstr>
      <vt:lpstr>Слайд 6</vt:lpstr>
      <vt:lpstr>Слайд 7</vt:lpstr>
      <vt:lpstr>Педагог-психолог  «Нескучные занятия»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Admin</cp:lastModifiedBy>
  <cp:revision>119</cp:revision>
  <dcterms:created xsi:type="dcterms:W3CDTF">2014-07-06T18:18:01Z</dcterms:created>
  <dcterms:modified xsi:type="dcterms:W3CDTF">2020-05-21T00:40:00Z</dcterms:modified>
</cp:coreProperties>
</file>