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8E3158-2B76-4510-9892-4CFF53E5F29E}" v="112" dt="2020-05-19T13:12:36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3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9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7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3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2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9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5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8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1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B3C7D-04E5-2441-8436-74CBFCC565E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стол, торт, комната, е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E5B42BE4-7A45-418D-9A40-1447B41F6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49" y="136071"/>
            <a:ext cx="9012009" cy="66402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D8F2AD-2628-4311-8843-B231F432E750}"/>
              </a:ext>
            </a:extLst>
          </p:cNvPr>
          <p:cNvSpPr txBox="1"/>
          <p:nvPr/>
        </p:nvSpPr>
        <p:spPr>
          <a:xfrm>
            <a:off x="2533651" y="914400"/>
            <a:ext cx="579119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800" b="1" dirty="0">
                <a:solidFill>
                  <a:srgbClr val="7030A0"/>
                </a:solidFill>
                <a:latin typeface="Courier New"/>
                <a:cs typeface="Courier New"/>
              </a:rPr>
              <a:t>ЛОГИЧЕСКИЕ </a:t>
            </a:r>
            <a:endParaRPr lang="ru-RU">
              <a:solidFill>
                <a:srgbClr val="7030A0"/>
              </a:solidFill>
              <a:cs typeface="Calibri"/>
            </a:endParaRPr>
          </a:p>
          <a:p>
            <a:r>
              <a:rPr lang="ru-RU" sz="4800" b="1" dirty="0">
                <a:solidFill>
                  <a:srgbClr val="7030A0"/>
                </a:solidFill>
                <a:latin typeface="Courier New"/>
                <a:cs typeface="Courier New"/>
              </a:rPr>
              <a:t>  ЗАГАДКИ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1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5BA81C0-309D-4388-BBA1-5C982A04C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114" y="113212"/>
            <a:ext cx="6144986" cy="654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202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текс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8B7F8152-84A0-4294-B9FD-543A0E6A9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722" y="377553"/>
            <a:ext cx="5845627" cy="637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46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EBFE1183-FE9A-4E34-8922-84F0E88BBE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3" t="5845" r="-268" b="209"/>
          <a:stretch/>
        </p:blipFill>
        <p:spPr>
          <a:xfrm>
            <a:off x="1458686" y="389709"/>
            <a:ext cx="5654496" cy="633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678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2882ACAB-2DAF-4D88-8530-BE238CF5A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578" y="278492"/>
            <a:ext cx="6063342" cy="642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11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Экран (4:3)</PresentationFormat>
  <Slides>5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revision>35</cp:revision>
  <dcterms:modified xsi:type="dcterms:W3CDTF">2020-05-19T13:13:19Z</dcterms:modified>
</cp:coreProperties>
</file>