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7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7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3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5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7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7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0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9CD9-03C0-443C-B865-ABAAEF4B0DA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01CF-92C8-4AEC-9EC5-4E7DC6CA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76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3966" y="43457"/>
            <a:ext cx="8148035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   ПРИГЛАШАЕМ РОДИТЕЛЕЙ И 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   ВСЕХ, КОМУ ЭТО ИНТЕРЕСНО…..?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Тема нашей встречи: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«Это важно знать! О развитии ребёнка. Адаптация к школе»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Вы узнаете….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	- Что может уменьшить стресс,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           факторы тревожности?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	-Когда надо начинать готовить ребёнка  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           к школе и во сколько отдавать?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	- Секреты обучения ребёнка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           (</a:t>
            </a:r>
            <a:r>
              <a:rPr lang="ru-RU" sz="3200" b="1" dirty="0" err="1">
                <a:solidFill>
                  <a:srgbClr val="002060"/>
                </a:solidFill>
              </a:rPr>
              <a:t>нейроподход</a:t>
            </a:r>
            <a:r>
              <a:rPr lang="ru-RU" sz="3200" b="1" dirty="0">
                <a:solidFill>
                  <a:srgbClr val="002060"/>
                </a:solidFill>
              </a:rPr>
              <a:t>) и многое другое.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8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3943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Будем рады видеть  Вас на нашей встрече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 с опытным специалистом- </a:t>
            </a:r>
            <a:r>
              <a:rPr lang="ru-RU" sz="4800" b="1" dirty="0" err="1">
                <a:solidFill>
                  <a:srgbClr val="002060"/>
                </a:solidFill>
              </a:rPr>
              <a:t>нейропсихологом</a:t>
            </a:r>
            <a:r>
              <a:rPr lang="ru-RU" sz="48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по общему развитию детей:</a:t>
            </a:r>
          </a:p>
          <a:p>
            <a:pPr algn="ctr"/>
            <a:endParaRPr lang="ru-RU" sz="4800" b="1" dirty="0">
              <a:solidFill>
                <a:srgbClr val="002060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19 МАРТА  в 17.30 ч. 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</a:rPr>
              <a:t>В </a:t>
            </a:r>
            <a:r>
              <a:rPr lang="ru-RU" sz="4800" b="1" dirty="0" err="1">
                <a:solidFill>
                  <a:srgbClr val="002060"/>
                </a:solidFill>
              </a:rPr>
              <a:t>конференц</a:t>
            </a:r>
            <a:r>
              <a:rPr lang="ru-RU" sz="4800" b="1" dirty="0">
                <a:solidFill>
                  <a:srgbClr val="002060"/>
                </a:solidFill>
              </a:rPr>
              <a:t>/зале, 3 этаж</a:t>
            </a:r>
          </a:p>
        </p:txBody>
      </p:sp>
    </p:spTree>
    <p:extLst>
      <p:ext uri="{BB962C8B-B14F-4D97-AF65-F5344CB8AC3E}">
        <p14:creationId xmlns:p14="http://schemas.microsoft.com/office/powerpoint/2010/main" val="509720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101</Words>
  <Application>Microsoft Office PowerPoint</Application>
  <PresentationFormat>Широкоэкранный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Гирсова</dc:creator>
  <cp:lastModifiedBy>Людмила Грабко</cp:lastModifiedBy>
  <cp:revision>13</cp:revision>
  <dcterms:created xsi:type="dcterms:W3CDTF">2018-04-14T09:58:51Z</dcterms:created>
  <dcterms:modified xsi:type="dcterms:W3CDTF">2020-03-12T01:42:05Z</dcterms:modified>
</cp:coreProperties>
</file>