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701345-61FC-4FBC-ABA5-9F6D85CA2517}" v="138" dt="2020-05-18T17:36:31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C7D-04E5-2441-8436-74CBFCC565EC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777A42-EE86-49CE-A59D-2D94B7479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" y="5077"/>
            <a:ext cx="9183453" cy="68540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6C50CC-226D-44DB-A2B5-251C4C67CEEA}"/>
              </a:ext>
            </a:extLst>
          </p:cNvPr>
          <p:cNvSpPr txBox="1"/>
          <p:nvPr/>
        </p:nvSpPr>
        <p:spPr>
          <a:xfrm>
            <a:off x="312875" y="138669"/>
            <a:ext cx="767238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                </a:t>
            </a:r>
            <a:r>
              <a:rPr lang="ru-RU" sz="4400" b="1" dirty="0">
                <a:solidFill>
                  <a:srgbClr val="00B050"/>
                </a:solidFill>
              </a:rPr>
              <a:t>  игра "Наблюдатель"</a:t>
            </a:r>
            <a:endParaRPr lang="ru-RU" sz="4400" b="1" dirty="0">
              <a:solidFill>
                <a:srgbClr val="00B050"/>
              </a:solidFill>
              <a:cs typeface="Calibri"/>
            </a:endParaRPr>
          </a:p>
          <a:p>
            <a:r>
              <a:rPr lang="ru-RU" sz="4400" b="1" dirty="0">
                <a:solidFill>
                  <a:srgbClr val="00B050"/>
                </a:solidFill>
                <a:cs typeface="Calibri"/>
              </a:rPr>
              <a:t>                       ЧТО НЕ ТАК?</a:t>
            </a:r>
          </a:p>
        </p:txBody>
      </p:sp>
    </p:spTree>
    <p:extLst>
      <p:ext uri="{BB962C8B-B14F-4D97-AF65-F5344CB8AC3E}">
        <p14:creationId xmlns:p14="http://schemas.microsoft.com/office/powerpoint/2010/main" val="143820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часы, тарелка, чаш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7D3C766-8AAD-47D6-B08C-79FBA0E9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" y="-2295"/>
            <a:ext cx="9148640" cy="68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3A16B1D-6299-4C14-B716-975FD84C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1" y="3655"/>
            <a:ext cx="9148640" cy="688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84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FE9B48E-4F0F-4F1B-A00E-706DE0945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133" y="245"/>
            <a:ext cx="9183453" cy="685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8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5BBDE8E-AE5A-4FBF-89AA-1B911AEF3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8" y="-1160"/>
            <a:ext cx="9144534" cy="6858378"/>
          </a:xfrm>
        </p:spPr>
      </p:pic>
    </p:spTree>
    <p:extLst>
      <p:ext uri="{BB962C8B-B14F-4D97-AF65-F5344CB8AC3E}">
        <p14:creationId xmlns:p14="http://schemas.microsoft.com/office/powerpoint/2010/main" val="412147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ол, е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AF8B904-30A4-421E-A2FB-9D1792ED5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473" y="-47576"/>
            <a:ext cx="9154945" cy="6904794"/>
          </a:xfrm>
        </p:spPr>
      </p:pic>
    </p:spTree>
    <p:extLst>
      <p:ext uri="{BB962C8B-B14F-4D97-AF65-F5344CB8AC3E}">
        <p14:creationId xmlns:p14="http://schemas.microsoft.com/office/powerpoint/2010/main" val="4122085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38</cp:revision>
  <dcterms:modified xsi:type="dcterms:W3CDTF">2020-05-18T17:37:07Z</dcterms:modified>
</cp:coreProperties>
</file>