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3" r:id="rId6"/>
    <p:sldId id="262" r:id="rId7"/>
    <p:sldId id="259" r:id="rId8"/>
    <p:sldId id="264" r:id="rId9"/>
    <p:sldId id="265" r:id="rId10"/>
    <p:sldId id="260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3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6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8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1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5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2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3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8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2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0AB7-1928-46DA-8E47-21E607F37763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4352A-30D9-4558-8AE6-E610CB85A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2843" y="2675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АРТИКУЛЯЦИОННАЯ ГИМНАСТИКА </a:t>
            </a:r>
            <a:b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для </a:t>
            </a: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мальчиков </a:t>
            </a: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машинками</a:t>
            </a:r>
            <a:endParaRPr lang="ru-RU" b="1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18" y="4903583"/>
            <a:ext cx="2316485" cy="1786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46" y="4279404"/>
            <a:ext cx="2377210" cy="16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0395" y="657681"/>
            <a:ext cx="4120692" cy="4252249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«Грибок»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приоткрыть рот, присосать широкий язык всей плоскостью к небу и открыть рот.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Удерживать его в таком положении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01" y="2014027"/>
            <a:ext cx="4843973" cy="48439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91553E"/>
              </a:clrFrom>
              <a:clrTo>
                <a:srgbClr val="91553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PaintBrush/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8832">
            <a:off x="7837018" y="4286716"/>
            <a:ext cx="1071317" cy="94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7834" y="1621324"/>
            <a:ext cx="7462982" cy="9979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МОЛОДЦЫ! </a:t>
            </a:r>
            <a:r>
              <a:rPr lang="ru-RU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У  Вас  все получилось!</a:t>
            </a:r>
            <a:endParaRPr lang="ru-RU" b="1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026" name="Picture 2" descr="Как нарисовать синий мультяшный автомобиль (рисуем с детьми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69" y="3283316"/>
            <a:ext cx="4280281" cy="34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73" y="4025739"/>
            <a:ext cx="3908738" cy="27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437" y="29143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провести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артикуляционную гимнастику вместе с детьми.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Занятия артикуляционной гимнастикой позволят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детям научиться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говорить правильно, чётко и красиво.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выполняйте перед зеркалом.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ежедневными упражнениями вы помогаете ребенку достичь правильного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звукопроизношения).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08849" y="360600"/>
            <a:ext cx="3518452" cy="4559270"/>
          </a:xfrm>
          <a:prstGeom prst="rect">
            <a:avLst/>
          </a:prstGeom>
          <a:noFill/>
          <a:ln w="9842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1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«Улыбка – хоботок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 без напряжения так, чтобы были видны передние  верхние и нижние зубы.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Вытянуть сомкнутые губы вперед «трубочкой».  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Выполнять упражнение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 переключением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«улыбка-хоботок»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1" y="3502276"/>
            <a:ext cx="3999739" cy="30971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830" y="3502276"/>
            <a:ext cx="4882531" cy="3097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965">
            <a:off x="8154035" y="5326288"/>
            <a:ext cx="808009" cy="5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03978" y="943728"/>
            <a:ext cx="4842632" cy="5525571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2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«Лопатка»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приоткрыть рот, положить широкий передний край языка на нижнюю губу.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Удерживать его в таком положении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" y="2521259"/>
            <a:ext cx="5989307" cy="4217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341">
            <a:off x="887911" y="4909186"/>
            <a:ext cx="1979910" cy="9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3949" y="232957"/>
            <a:ext cx="4025348" cy="3524034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3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«Часики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приоткрыть рот, высунуть язык как можно дальше и производить им плавные движения от одного уголка рта к другому.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Выполнять упражнение 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10 до 15.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37507"/>
            <a:ext cx="4876800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91" y="3429000"/>
            <a:ext cx="5043794" cy="3429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49487" y="5968175"/>
            <a:ext cx="904462" cy="50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209" y="5854898"/>
            <a:ext cx="1008973" cy="50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58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4986" y="256190"/>
            <a:ext cx="4842632" cy="3908305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4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«Маляр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открыть рот и «покрасить» кончиком языка твердое небо («потолок») , делая движения языком вперед-назад 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Выполнять упражнение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103" y="2766598"/>
            <a:ext cx="5208104" cy="3922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670" y="4949686"/>
            <a:ext cx="961478" cy="75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4638" y="191045"/>
            <a:ext cx="3408066" cy="3506312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5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«Качели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 приоткрыть рот, поднять язык за верхние зубки и плавно опустить за нижние зубки.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Выполнять упражнение 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82" y="2517178"/>
            <a:ext cx="4757531" cy="4264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433" y="2997437"/>
            <a:ext cx="5165031" cy="3860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704" y="5388230"/>
            <a:ext cx="971136" cy="76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208548" y="5574796"/>
            <a:ext cx="746490" cy="65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6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19050" y="254405"/>
            <a:ext cx="3667939" cy="3469870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6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«Чашечка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открыть рот, широкий язык  и  боковые края языка поднять в форме чашечки.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Удерживать его в таком положении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 счет  от 5 до 10.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6" y="2000661"/>
            <a:ext cx="4988110" cy="46888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94248">
            <a:off x="4162465" y="4618374"/>
            <a:ext cx="1209923" cy="96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4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12346" y="1031852"/>
            <a:ext cx="4654492" cy="4752722"/>
          </a:xfrm>
          <a:prstGeom prst="rect">
            <a:avLst/>
          </a:prstGeom>
          <a:noFill/>
          <a:ln w="952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Упражнение № 7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«Лошадка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Улыбнуться, открыть рот и пощелкать кончиком языка  («лошадка цокает копытами») .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Выполнить упражнение  сначала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медленном темпе,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затем темп ускоряем.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Нижняя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челюсть при выполнении упражнения остается не подвижной.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9183"/>
            <a:ext cx="5910592" cy="29158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800600"/>
            <a:ext cx="1828799" cy="983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298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Bahnschrift SemiBold Condensed</vt:lpstr>
      <vt:lpstr>Calibri</vt:lpstr>
      <vt:lpstr>Calibri Light</vt:lpstr>
      <vt:lpstr>Monotype Corsiva</vt:lpstr>
      <vt:lpstr>Times New Roman</vt:lpstr>
      <vt:lpstr>Тема Office</vt:lpstr>
      <vt:lpstr>АРТИКУЛЯЦИОННАЯ ГИМНАСТИКА  для мальчиков   с машинками</vt:lpstr>
      <vt:lpstr>Уважаемые родители! Предлагаем Вам провести  артикуляционную гимнастику вместе с детьми. Занятия артикуляционной гимнастикой позволят детям научиться  говорить правильно, чётко и красиво. (Упражнения выполняйте перед зеркалом.  Помните, что ежедневными упражнениями вы помогаете ребенку достичь правильного звукопроизношения).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  У  Вас  все получилось!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ДЛЯ ДЕВОЧЕК  С КУКЛОЙ ЛОЛ</dc:title>
  <dc:creator>Любовь Бовсуновская</dc:creator>
  <cp:lastModifiedBy>Любовь Бовсуновская</cp:lastModifiedBy>
  <cp:revision>31</cp:revision>
  <dcterms:created xsi:type="dcterms:W3CDTF">2020-04-11T04:29:53Z</dcterms:created>
  <dcterms:modified xsi:type="dcterms:W3CDTF">2020-04-13T08:44:09Z</dcterms:modified>
</cp:coreProperties>
</file>