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63" r:id="rId6"/>
    <p:sldId id="262" r:id="rId7"/>
    <p:sldId id="259" r:id="rId8"/>
    <p:sldId id="264" r:id="rId9"/>
    <p:sldId id="265" r:id="rId10"/>
    <p:sldId id="260" r:id="rId11"/>
    <p:sldId id="27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0AB7-1928-46DA-8E47-21E607F37763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352A-30D9-4558-8AE6-E610CB85A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537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0AB7-1928-46DA-8E47-21E607F37763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352A-30D9-4558-8AE6-E610CB85A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562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0AB7-1928-46DA-8E47-21E607F37763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352A-30D9-4558-8AE6-E610CB85A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887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0AB7-1928-46DA-8E47-21E607F37763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352A-30D9-4558-8AE6-E610CB85A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613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0AB7-1928-46DA-8E47-21E607F37763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352A-30D9-4558-8AE6-E610CB85A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983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0AB7-1928-46DA-8E47-21E607F37763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352A-30D9-4558-8AE6-E610CB85A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914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0AB7-1928-46DA-8E47-21E607F37763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352A-30D9-4558-8AE6-E610CB85A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552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0AB7-1928-46DA-8E47-21E607F37763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352A-30D9-4558-8AE6-E610CB85A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722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0AB7-1928-46DA-8E47-21E607F37763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352A-30D9-4558-8AE6-E610CB85A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737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0AB7-1928-46DA-8E47-21E607F37763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352A-30D9-4558-8AE6-E610CB85A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881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0AB7-1928-46DA-8E47-21E607F37763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352A-30D9-4558-8AE6-E610CB85A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720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B0AB7-1928-46DA-8E47-21E607F37763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4352A-30D9-4558-8AE6-E610CB85A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337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АРТИКУЛЯЦИОННАЯ ГИМНАСТИКА </a:t>
            </a:r>
            <a:br>
              <a:rPr lang="ru-RU" b="1" dirty="0" smtClean="0">
                <a:solidFill>
                  <a:srgbClr val="002060"/>
                </a:solidFill>
                <a:latin typeface="Bahnschrift SemiBold Condensed" panose="020B0502040204020203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для девочек </a:t>
            </a:r>
            <a:br>
              <a:rPr lang="ru-RU" b="1" dirty="0" smtClean="0">
                <a:solidFill>
                  <a:srgbClr val="002060"/>
                </a:solidFill>
                <a:latin typeface="Bahnschrift SemiBold Condensed" panose="020B0502040204020203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с</a:t>
            </a:r>
            <a:r>
              <a:rPr lang="ru-RU" b="1" dirty="0" smtClean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 куклами ЛОЛ</a:t>
            </a:r>
            <a:endParaRPr lang="ru-RU" b="1" dirty="0">
              <a:solidFill>
                <a:srgbClr val="002060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6" name="Picture 2" descr="Кукла L.O.L. Surprise Капсула 1/12 552048 в ассортименте - отзывы ...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902" y="4001551"/>
            <a:ext cx="4179901" cy="273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182" y="813805"/>
            <a:ext cx="1746076" cy="23829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71978" y="937736"/>
            <a:ext cx="2020022" cy="2756854"/>
          </a:xfrm>
          <a:prstGeom prst="rect">
            <a:avLst/>
          </a:prstGeom>
        </p:spPr>
      </p:pic>
      <p:pic>
        <p:nvPicPr>
          <p:cNvPr id="9" name="Picture 6" descr="Официальный сайт - Кукла лол купить куклу lol с доставкой по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515" y="2120285"/>
            <a:ext cx="2083780" cy="284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Официальный сайт - Кукла лол купить куклу lol с доставкой по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983" y="2316163"/>
            <a:ext cx="2059084" cy="281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Официальный сайт - Кукла лол купить куклу lol с доставкой по 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8328" y="3580992"/>
            <a:ext cx="1955876" cy="266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Официальный сайт - Кукла лол купить куклу lol с доставкой по ..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580992"/>
            <a:ext cx="2337834" cy="304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47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563873" y="1015488"/>
            <a:ext cx="4842632" cy="5525571"/>
          </a:xfrm>
          <a:prstGeom prst="rect">
            <a:avLst/>
          </a:prstGeom>
          <a:noFill/>
          <a:ln w="9525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Упражнение № 8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«Грибок»</a:t>
            </a:r>
          </a:p>
          <a:p>
            <a:pPr algn="ctr"/>
            <a:endParaRPr lang="ru-RU" sz="3200" b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marL="342900" indent="-342900" algn="ctr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Улыбнуться, приоткрыть рот, присосать широкий язык всей плоскостью к небу и открыть рот.</a:t>
            </a:r>
          </a:p>
          <a:p>
            <a:pPr marL="342900" indent="-342900" algn="ctr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Удерживать его в таком положении 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под счет  от 5 до 10.</a:t>
            </a:r>
            <a:endParaRPr lang="ru-RU" sz="2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Picture 2" descr="Кукла L.O.L. Surprise Капсула 1/12 552048 в ассортименте - отзывы ...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2"/>
          <a:stretch/>
        </p:blipFill>
        <p:spPr bwMode="auto">
          <a:xfrm>
            <a:off x="624634" y="0"/>
            <a:ext cx="4355334" cy="699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clrChange>
              <a:clrFrom>
                <a:srgbClr val="91553E"/>
              </a:clrFrom>
              <a:clrTo>
                <a:srgbClr val="91553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artisticPaintBrush/>
                    </a14:imgEffect>
                    <a14:imgEffect>
                      <a14:colorTemperature colorTemp="88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449847">
            <a:off x="2429931" y="2549438"/>
            <a:ext cx="742477" cy="65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42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7834" y="1621324"/>
            <a:ext cx="7462982" cy="9979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МОЛОДЦЫ! </a:t>
            </a:r>
            <a:r>
              <a:rPr lang="ru-RU" b="1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У  Вас  все получилось!</a:t>
            </a:r>
            <a:endParaRPr lang="ru-RU" b="1" dirty="0">
              <a:solidFill>
                <a:srgbClr val="002060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6" name="Picture 2" descr="Кукла L.O.L. Surprise Капсула 1/12 552048 в ассортименте - отзывы ...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902" y="4001551"/>
            <a:ext cx="4179901" cy="273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182" y="813805"/>
            <a:ext cx="1746076" cy="23829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71978" y="937736"/>
            <a:ext cx="2020022" cy="2756854"/>
          </a:xfrm>
          <a:prstGeom prst="rect">
            <a:avLst/>
          </a:prstGeom>
        </p:spPr>
      </p:pic>
      <p:pic>
        <p:nvPicPr>
          <p:cNvPr id="9" name="Picture 6" descr="Официальный сайт - Кукла лол купить куклу lol с доставкой по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515" y="2120285"/>
            <a:ext cx="2083780" cy="284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Официальный сайт - Кукла лол купить куклу lol с доставкой по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983" y="2316163"/>
            <a:ext cx="2059084" cy="281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Официальный сайт - Кукла лол купить куклу lol с доставкой по 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8328" y="3580992"/>
            <a:ext cx="1955876" cy="266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Официальный сайт - Кукла лол купить куклу lol с доставкой по ..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580992"/>
            <a:ext cx="2337834" cy="304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80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437" y="291436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родители!</a:t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 Вам провести </a:t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артикуляционную гимнастику вместе с детьми.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 Занятия артикуляционной гимнастикой позволят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детям научиться</a:t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говорить правильно, чётко и красиво.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(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выполняйте перед зеркалом. </a:t>
            </a:r>
            <a:b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ежедневными упражнениями вы помогаете ребенку достичь правильного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звукопроизношения).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93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Официальный сайт - Кукла лол купить куклу lol с доставкой по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526775"/>
            <a:ext cx="3876261" cy="633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 rot="20909502">
            <a:off x="1689651" y="3140765"/>
            <a:ext cx="496956" cy="28722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9451">
            <a:off x="1522040" y="3025566"/>
            <a:ext cx="832177" cy="549742"/>
          </a:xfrm>
          <a:prstGeom prst="rect">
            <a:avLst/>
          </a:prstGeom>
        </p:spPr>
      </p:pic>
      <p:pic>
        <p:nvPicPr>
          <p:cNvPr id="9" name="Picture 6" descr="Официальный сайт - Кукла лол купить куклу lol с доставкой по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8097080" y="526775"/>
            <a:ext cx="4094920" cy="633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4965">
            <a:off x="9645420" y="2989454"/>
            <a:ext cx="808009" cy="58984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876257" y="1135852"/>
            <a:ext cx="4338141" cy="5207518"/>
          </a:xfrm>
          <a:prstGeom prst="rect">
            <a:avLst/>
          </a:prstGeom>
          <a:noFill/>
          <a:ln w="98425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Упражнение № 1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«Улыбка – хоботок»</a:t>
            </a:r>
          </a:p>
          <a:p>
            <a:pPr algn="ctr"/>
            <a:endParaRPr lang="ru-RU" sz="3200" b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marL="342900" indent="-342900" algn="ctr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Улыбнуться без напряжения так, чтобы были видны передние  верхние и нижние зубы. 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marL="342900" indent="-342900" algn="ctr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Вытянуть сомкнутые губы вперед «трубочкой».  </a:t>
            </a:r>
            <a:endParaRPr lang="ru-RU" sz="2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marL="342900" indent="-342900" algn="ctr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Выполнять упражнение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с переключением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«улыбка-хоботок»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под счет  от 5 до 10.</a:t>
            </a:r>
            <a:endParaRPr lang="ru-RU" sz="2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85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Официальный сайт - Кукла лол купить куклу lol с доставкой по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33144" y="152615"/>
            <a:ext cx="4154557" cy="662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09690" y="1183341"/>
            <a:ext cx="4842632" cy="5525571"/>
          </a:xfrm>
          <a:prstGeom prst="rect">
            <a:avLst/>
          </a:prstGeom>
          <a:noFill/>
          <a:ln w="9525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Упражнение № 2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«Лопатка»</a:t>
            </a:r>
          </a:p>
          <a:p>
            <a:pPr algn="ctr"/>
            <a:endParaRPr lang="ru-RU" sz="3200" b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marL="342900" indent="-342900" algn="ctr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Улыбнуться, приоткрыть рот, положить широкий передний край языка на нижнюю губу.</a:t>
            </a:r>
          </a:p>
          <a:p>
            <a:pPr marL="342900" indent="-342900" algn="ctr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Удерживать его в таком положении 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под счет  от 5 до 10.</a:t>
            </a:r>
            <a:endParaRPr lang="ru-RU" sz="2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341">
            <a:off x="8224802" y="2690725"/>
            <a:ext cx="1515466" cy="73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11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Официальный сайт - Кукла лол купить куклу lol с доставкой по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08235" y="0"/>
            <a:ext cx="4483765" cy="680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87726" y="1076349"/>
            <a:ext cx="3942418" cy="5525571"/>
          </a:xfrm>
          <a:prstGeom prst="rect">
            <a:avLst/>
          </a:prstGeom>
          <a:noFill/>
          <a:ln w="9525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Упражнение № 3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«Часики»</a:t>
            </a:r>
          </a:p>
          <a:p>
            <a:pPr algn="ctr"/>
            <a:endParaRPr lang="ru-RU" sz="3200" b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marL="342900" indent="-342900" algn="ctr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Улыбнуться, приоткрыть рот, высунуть язык как можно дальше и производить им плавные движения от одного уголка рта к другому.</a:t>
            </a:r>
          </a:p>
          <a:p>
            <a:pPr marL="342900" indent="-342900" algn="ctr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Выполнять упражнение </a:t>
            </a:r>
          </a:p>
          <a:p>
            <a:pPr marL="342900" indent="-342900" algn="ctr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под счет  от 10 до 15.</a:t>
            </a:r>
            <a:endParaRPr lang="ru-RU" sz="2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Picture 6" descr="Официальный сайт - Кукла лол купить куклу lol с доставкой по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195970" y="340876"/>
            <a:ext cx="4052757" cy="645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5733" y="2833402"/>
            <a:ext cx="626631" cy="504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780461" y="2995742"/>
            <a:ext cx="685828" cy="504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581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Официальный сайт - Кукла лол купить куклу lol с доставкой по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2" t="11404" r="9531"/>
          <a:stretch/>
        </p:blipFill>
        <p:spPr bwMode="auto">
          <a:xfrm>
            <a:off x="636819" y="212436"/>
            <a:ext cx="4304638" cy="649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49552" y="1210347"/>
            <a:ext cx="4842632" cy="5098089"/>
          </a:xfrm>
          <a:prstGeom prst="rect">
            <a:avLst/>
          </a:prstGeom>
          <a:noFill/>
          <a:ln w="9525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Упражнение № 4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«Маляр»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marL="342900" indent="-342900" algn="ctr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Улыбнуться, открыть рот и «покрасить» кончиком языка твердое небо («потолок») , делая движения языком вперед-назад </a:t>
            </a:r>
          </a:p>
          <a:p>
            <a:pPr marL="342900" indent="-342900" algn="ctr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Выполнять упражнение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под счет  от 5 до 10.</a:t>
            </a:r>
            <a:endParaRPr lang="ru-RU" sz="2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964" y="2471745"/>
            <a:ext cx="737121" cy="677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70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Официальный сайт - Кукла лол купить куклу lol с доставкой по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" t="11749" r="18707" b="850"/>
          <a:stretch/>
        </p:blipFill>
        <p:spPr bwMode="auto">
          <a:xfrm>
            <a:off x="7758545" y="119296"/>
            <a:ext cx="4433455" cy="673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03801" y="1033961"/>
            <a:ext cx="4492054" cy="5525571"/>
          </a:xfrm>
          <a:prstGeom prst="rect">
            <a:avLst/>
          </a:prstGeom>
          <a:noFill/>
          <a:ln w="9525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Упражнение № 5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«Качели»</a:t>
            </a:r>
          </a:p>
          <a:p>
            <a:pPr algn="ctr"/>
            <a:endParaRPr lang="ru-RU" sz="3200" b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marL="342900" indent="-342900" algn="ctr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Улыбнуться,  приоткрыть рот, поднять язык за верхние зубки и плавно опустить за нижние зубки.</a:t>
            </a:r>
          </a:p>
          <a:p>
            <a:pPr marL="342900" indent="-342900" algn="ctr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Выполнять упражнение под счет  от 5 до 10.</a:t>
            </a:r>
            <a:endParaRPr lang="ru-RU" sz="2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Picture 6" descr="Официальный сайт - Кукла лол купить куклу lol с доставкой по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" t="11749" r="18707" b="850"/>
          <a:stretch/>
        </p:blipFill>
        <p:spPr bwMode="auto">
          <a:xfrm flipH="1">
            <a:off x="221669" y="34533"/>
            <a:ext cx="4451929" cy="682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199" y="2881291"/>
            <a:ext cx="646545" cy="656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8965" y="2903326"/>
            <a:ext cx="806053" cy="634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1769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249837" y="1052434"/>
            <a:ext cx="4842632" cy="5525571"/>
          </a:xfrm>
          <a:prstGeom prst="rect">
            <a:avLst/>
          </a:prstGeom>
          <a:noFill/>
          <a:ln w="9525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Упражнение № 6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«Чашечка»</a:t>
            </a:r>
          </a:p>
          <a:p>
            <a:pPr algn="ctr"/>
            <a:endParaRPr lang="ru-RU" sz="3200" b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marL="342900" indent="-342900" algn="ctr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Улыбнуться, открыть рот, широкий язык  и  боковые края языка поднять в форме чашечки.</a:t>
            </a:r>
          </a:p>
          <a:p>
            <a:pPr marL="342900" indent="-342900" algn="ctr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Удерживать его в таком положении 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под счет  от 5 до 10.</a:t>
            </a:r>
            <a:endParaRPr lang="ru-RU" sz="2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Picture 2" descr="Официальный сайт - Кукла лол купить куклу lol с доставкой по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2" t="15273" r="11092"/>
          <a:stretch/>
        </p:blipFill>
        <p:spPr bwMode="auto">
          <a:xfrm>
            <a:off x="628073" y="31802"/>
            <a:ext cx="4405746" cy="670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47268" y="2309092"/>
            <a:ext cx="923029" cy="763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240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69838" y="1061670"/>
            <a:ext cx="4842632" cy="5525571"/>
          </a:xfrm>
          <a:prstGeom prst="rect">
            <a:avLst/>
          </a:prstGeom>
          <a:noFill/>
          <a:ln w="9525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Упражнение № 7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«Лошадка»</a:t>
            </a:r>
          </a:p>
          <a:p>
            <a:pPr algn="ctr"/>
            <a:endParaRPr lang="ru-RU" sz="3200" b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marL="342900" indent="-342900" algn="ctr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Улыбнуться, открыть рот и пощелкать кончиком языка  («лошадка цокает копытами») .</a:t>
            </a:r>
          </a:p>
          <a:p>
            <a:pPr marL="342900" indent="-342900" algn="ctr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Выполнить упражнение  сначала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 медленном темпе,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затем темп ускоряем.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- Нижняя челюсть при выполнении упражнения остается не подвижной.</a:t>
            </a:r>
          </a:p>
        </p:txBody>
      </p:sp>
      <p:pic>
        <p:nvPicPr>
          <p:cNvPr id="5" name="Picture 4" descr="Официальный сайт - Кукла лол купить куклу lol с доставкой по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5" t="11141" r="14711"/>
          <a:stretch/>
        </p:blipFill>
        <p:spPr bwMode="auto">
          <a:xfrm>
            <a:off x="7462981" y="76940"/>
            <a:ext cx="3842327" cy="674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34988">
            <a:off x="8902547" y="2749452"/>
            <a:ext cx="719193" cy="557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2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298</Words>
  <Application>Microsoft Office PowerPoint</Application>
  <PresentationFormat>Широкоэкранный</PresentationFormat>
  <Paragraphs>55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Bahnschrift SemiBold Condensed</vt:lpstr>
      <vt:lpstr>Calibri</vt:lpstr>
      <vt:lpstr>Calibri Light</vt:lpstr>
      <vt:lpstr>Monotype Corsiva</vt:lpstr>
      <vt:lpstr>Times New Roman</vt:lpstr>
      <vt:lpstr>Тема Office</vt:lpstr>
      <vt:lpstr>АРТИКУЛЯЦИОННАЯ ГИМНАСТИКА  для девочек  с куклами ЛОЛ</vt:lpstr>
      <vt:lpstr>Уважаемые родители! Предлагаем Вам провести  артикуляционную гимнастику вместе с детьми. Занятия артикуляционной гимнастикой позволят детям научиться  говорить правильно, чётко и красиво. (Упражнения выполняйте перед зеркалом.  Помните, что ежедневными упражнениями вы помогаете ребенку достичь правильного звукопроизношения).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МОЛОДЦЫ!  У  Вас  все получилось!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АРТИКУЛЯЦИОННАЯ ГИМНАСТИКА ДЛЯ ДЕВОЧЕК  С КУКЛОЙ ЛОЛ</dc:title>
  <dc:creator>Любовь Бовсуновская</dc:creator>
  <cp:lastModifiedBy>Любовь Бовсуновская</cp:lastModifiedBy>
  <cp:revision>27</cp:revision>
  <dcterms:created xsi:type="dcterms:W3CDTF">2020-04-11T04:29:53Z</dcterms:created>
  <dcterms:modified xsi:type="dcterms:W3CDTF">2020-04-13T07:21:02Z</dcterms:modified>
</cp:coreProperties>
</file>