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7" r:id="rId2"/>
    <p:sldId id="268" r:id="rId3"/>
    <p:sldId id="273" r:id="rId4"/>
    <p:sldId id="275" r:id="rId5"/>
    <p:sldId id="270" r:id="rId6"/>
    <p:sldId id="260" r:id="rId7"/>
    <p:sldId id="271" r:id="rId8"/>
    <p:sldId id="27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otype Corsiva" panose="03010101010201010101" pitchFamily="66" charset="0"/>
      <p: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8D0D02-20A7-455D-8342-59FA735777E0}" v="184" dt="2020-05-19T02:14:08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18.05.2020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362092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МУНИЦИПАЛЬНОЕ БЮДЖЕТНОЕ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ДОШКОЛЬНОЕ ОБРАЗОВАТЕЛЬНОЕ УЧРЕЖДЕНИЕ </a:t>
            </a:r>
            <a:b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«ДЕТСКИЙ САД № 84 ИСКОРКА»</a:t>
            </a:r>
            <a:br>
              <a:rPr lang="ru-RU" altLang="ru-RU" sz="20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048000"/>
            <a:ext cx="4953000" cy="1752600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Проект: </a:t>
            </a:r>
            <a:b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«10 - </a:t>
            </a:r>
            <a:r>
              <a:rPr lang="ru-RU" sz="9600" b="1" dirty="0" err="1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дневный</a:t>
            </a: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марафон взаимодействия</a:t>
            </a:r>
            <a:b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участников педагогического процесса:</a:t>
            </a:r>
            <a:b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 педагоги, родители и воспитанники»</a:t>
            </a:r>
            <a:endParaRPr lang="ru-RU" sz="9600" dirty="0">
              <a:latin typeface="Monotype Corsiva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912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Музыкальный руководитель 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 «Вместе с музыкой растём»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60" y="1773875"/>
            <a:ext cx="8167493" cy="4543668"/>
          </a:xfrm>
        </p:spPr>
        <p:txBody>
          <a:bodyPr anchor="t">
            <a:normAutofit fontScale="70000" lnSpcReduction="20000"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«Повтори ритм вместе с мамой»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      </a:t>
            </a: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Для старшего дошкольного возраста. Вам понадобятся 8  цветных листов. Цветные листы выбираем одинаковые по количеству и цвету. Разлаживаем  на столе листы в ряд, звучит музыка, мама придумывает ритм и простукивает, ребенок повторяет ритм за мамой.</a:t>
            </a:r>
            <a:endParaRPr lang="en-US" b="1" dirty="0">
              <a:ea typeface="+mn-lt"/>
              <a:cs typeface="+mn-lt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Для малышей можно использовать простые движения «хлопки в ладоши и интервалы с паузой», музыка </a:t>
            </a:r>
            <a:endParaRPr lang="en-US" b="1" dirty="0">
              <a:solidFill>
                <a:srgbClr val="000000"/>
              </a:solidFill>
              <a:ea typeface="+mn-lt"/>
              <a:cs typeface="+mn-lt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сначала в медленном темпе, если не </a:t>
            </a:r>
            <a:endParaRPr lang="en-US" b="1">
              <a:solidFill>
                <a:srgbClr val="000000"/>
              </a:solidFill>
              <a:ea typeface="+mn-lt"/>
              <a:cs typeface="+mn-lt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успевает в ритм, попробуйте пока без музыкального </a:t>
            </a:r>
            <a:endParaRPr lang="en-US" b="1">
              <a:solidFill>
                <a:srgbClr val="000000"/>
              </a:solidFill>
              <a:ea typeface="+mn-lt"/>
              <a:cs typeface="+mn-lt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сопровождения и на цветные листы расположенные в </a:t>
            </a:r>
            <a:endParaRPr lang="en-US" b="1">
              <a:solidFill>
                <a:srgbClr val="000000"/>
              </a:solidFill>
              <a:ea typeface="+mn-lt"/>
              <a:cs typeface="+mn-lt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ряд  можно выложить символы-предметы (например:</a:t>
            </a:r>
            <a:endParaRPr lang="en-US" b="1" dirty="0">
              <a:solidFill>
                <a:srgbClr val="000000"/>
              </a:solidFill>
              <a:ea typeface="+mn-lt"/>
              <a:cs typeface="+mn-lt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 только на синие- печенье, на красные – ничего и усложняя постепенно, добавляя еще предметы ). </a:t>
            </a:r>
            <a:endParaRPr lang="en-US" b="1" dirty="0">
              <a:ea typeface="+mn-lt"/>
              <a:cs typeface="+mn-lt"/>
            </a:endParaRPr>
          </a:p>
          <a:p>
            <a:pPr algn="just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ea typeface="+mn-lt"/>
                <a:cs typeface="+mn-lt"/>
              </a:rPr>
              <a:t>Видео в карусели.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16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17F821-F11D-4D78-8387-73040D13F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35" y="1286890"/>
            <a:ext cx="8461682" cy="4874085"/>
          </a:xfrm>
        </p:spPr>
        <p:txBody>
          <a:bodyPr anchor="t"/>
          <a:lstStyle/>
          <a:p>
            <a:pPr>
              <a:buFont typeface="Arial"/>
              <a:buChar char="•"/>
            </a:pPr>
            <a:r>
              <a:rPr lang="ru-RU" b="1" dirty="0">
                <a:solidFill>
                  <a:srgbClr val="002060"/>
                </a:solidFill>
                <a:ea typeface="+mn-lt"/>
                <a:cs typeface="+mn-lt"/>
              </a:rPr>
              <a:t>Для самых маленьких: игра «Тихо-громко»</a:t>
            </a: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-</a:t>
            </a:r>
            <a:endParaRPr lang="ru-RU" dirty="0">
              <a:solidFill>
                <a:srgbClr val="002060"/>
              </a:solidFill>
              <a:cs typeface="Calibri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ea typeface="+mn-lt"/>
                <a:cs typeface="+mn-lt"/>
              </a:rPr>
              <a:t>Предложите детям позвать петушка громко и тихо. Петушок аналогично тому, каким голосом его позвали, отзывается. Предложить ребенку  на громкую музыку похлопать в ладоши, на тихую – ладошками по коленям (это задание формирует ритмический ряд, переключение внимания). Обязательно похвалите и поддержите ребенка.</a:t>
            </a:r>
            <a:endParaRPr lang="ru-RU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D8A5BA7-613C-49F7-8A47-0E8E2DF2594E}"/>
              </a:ext>
            </a:extLst>
          </p:cNvPr>
          <p:cNvSpPr txBox="1">
            <a:spLocks/>
          </p:cNvSpPr>
          <p:nvPr/>
        </p:nvSpPr>
        <p:spPr>
          <a:xfrm>
            <a:off x="382179" y="31002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Музыкальный руководитель </a:t>
            </a:r>
            <a:b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 «Вместе с музыкой растём»</a:t>
            </a:r>
          </a:p>
        </p:txBody>
      </p:sp>
    </p:spTree>
    <p:extLst>
      <p:ext uri="{BB962C8B-B14F-4D97-AF65-F5344CB8AC3E}">
        <p14:creationId xmlns:p14="http://schemas.microsoft.com/office/powerpoint/2010/main" val="215425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шляпа, ковр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F88ED46-A5FD-4A17-AF50-E2664D0CF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532" y="5068468"/>
            <a:ext cx="2743200" cy="1666875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7941" y="563762"/>
            <a:ext cx="8229600" cy="1061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Инструктор по</a:t>
            </a:r>
            <a:r>
              <a:rPr lang="ru-RU" sz="2800" b="1" dirty="0">
                <a:solidFill>
                  <a:srgbClr val="FF0000"/>
                </a:solidFill>
                <a:latin typeface="Monotype Corsiva"/>
                <a:ea typeface="+mj-ea"/>
                <a:cs typeface="Times New Roman"/>
              </a:rPr>
              <a:t> 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 физической культуре</a:t>
            </a:r>
            <a:br>
              <a:rPr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«Весёлая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физминутка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/>
                <a:ea typeface="+mj-ea"/>
                <a:cs typeface="Times New Roman"/>
              </a:rPr>
              <a:t>»</a:t>
            </a:r>
            <a:br>
              <a:rPr lang="ru-R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5463A1-0DF7-4443-AEDC-1F8B44996FB3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Объект 20">
            <a:extLst>
              <a:ext uri="{FF2B5EF4-FFF2-40B4-BE49-F238E27FC236}">
                <a16:creationId xmlns:a16="http://schemas.microsoft.com/office/drawing/2014/main" id="{75B4F70B-6DBA-42C6-9594-5CCDCA91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627414"/>
            <a:ext cx="8556171" cy="3777570"/>
          </a:xfrm>
        </p:spPr>
        <p:txBody>
          <a:bodyPr anchor="t"/>
          <a:lstStyle/>
          <a:p>
            <a:r>
              <a:rPr lang="ru-RU" b="1" dirty="0">
                <a:ea typeface="+mn-lt"/>
                <a:cs typeface="+mn-lt"/>
              </a:rPr>
              <a:t> </a:t>
            </a:r>
            <a:r>
              <a:rPr lang="ru-RU" sz="2800" b="1" dirty="0">
                <a:solidFill>
                  <a:srgbClr val="002060"/>
                </a:solidFill>
                <a:ea typeface="+mn-lt"/>
                <a:cs typeface="+mn-lt"/>
              </a:rPr>
              <a:t>«Следы».  Для этого надо вырезать следы ножек, ручек    (цветные страницы  бесплатного журнала).  Из получившихся деталей выложить на полу дорожку.  При этом, где-то несколько следов подряд «правой ноги» или «левой руки», где-то могут перекрещиваться. К полу крепить скотчем. Дети должны ходить по дорожке в соответствии со следами. В первый раз медленно, потом уже быстро на скорость. </a:t>
            </a:r>
            <a:endParaRPr lang="ru-RU" sz="280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224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Инструктор по  физической культуре</a:t>
            </a:r>
            <a:br>
              <a:rPr 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«Весёлая </a:t>
            </a:r>
            <a:r>
              <a:rPr lang="ru-RU" sz="2400" b="1" dirty="0" err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физминутка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2514600"/>
            <a:ext cx="3833810" cy="2590800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«Снежки»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 Очень весело строить укрытия из подушек и атаковать друг друга «снежками» из скомканной газеты. Главное, убираться потом вместе с детьми, а не только родителям.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38600" y="990600"/>
            <a:ext cx="4876800" cy="5486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самых маленьких: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«Передай мяч» (или «Горячая картошка»)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важно развить и закрепить умение передавать мяч друг другу, развивая при этом быстроту. Подберите задорную музыку и попробуйте сначала в спокойном ритме передавать из рук в руки небольшой (большой, лёгкий, тяжёлый, текстурный) мяч. Меняйте направление: сверху, над головой передаём; обведя вокруг себя за спиной; обводя под одной ногой, невысоко подняв и удерживая равновесие и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усложнить можно </a:t>
            </a:r>
            <a:r>
              <a:rPr lang="ru-RU" sz="1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квеличивая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скорость и «секретное» правило: когда музыка остановится, у кого в руках оказался мяч, тот скачет на одной ноге или др.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2471" t="33487" r="32759" b="24832"/>
          <a:stretch>
            <a:fillRect/>
          </a:stretch>
        </p:blipFill>
        <p:spPr bwMode="auto">
          <a:xfrm>
            <a:off x="1447800" y="2133600"/>
            <a:ext cx="6399000" cy="4310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37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«Помоги Совенку</a:t>
            </a:r>
          </a:p>
          <a:p>
            <a:pPr algn="ctr">
              <a:buNone/>
            </a:pPr>
            <a:r>
              <a:rPr lang="ru-RU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назвать правильно слова со звуком [С</a:t>
            </a:r>
            <a:r>
              <a:rPr lang="en-US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38400" y="38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Учитель-логопед</a:t>
            </a:r>
            <a:br>
              <a:rPr lang="ru-RU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«Правильные звуки, красивая речь»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2200" y="304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Воспитатель </a:t>
            </a:r>
            <a:b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«Занимательная </a:t>
            </a:r>
            <a:r>
              <a:rPr lang="ru-RU" sz="2400" b="1" dirty="0" err="1">
                <a:solidFill>
                  <a:srgbClr val="FF0000"/>
                </a:solidFill>
                <a:latin typeface="Monotype Corsiva" pitchFamily="66" charset="0"/>
              </a:rPr>
              <a:t>мастерилка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228600" y="1066800"/>
            <a:ext cx="6019800" cy="5486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0" b="1" i="1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«Луговые цветы»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Знакомимся с техникой </a:t>
            </a:r>
            <a:r>
              <a:rPr kumimoji="0" lang="ru-RU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тычкования</a:t>
            </a: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ru-RU" sz="8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томпонирование</a:t>
            </a: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Используем гуашь белого цвета. 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Ватную палочку держим  вертикально к листу и точечками рисуем контур цветка.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Затем тем же способом заполняем пространство лепестка. Можно сразу рисовать полностью закрашенный лепесток.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После того, как нарисовали нужное количество цветочков - рисуем у них серединку желтой гуашью.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Следующий этап – рисуем гуашью зеленого цвета стебельки. В конце рисуем листочки.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Старшие дошкольники могут рисовать картины самостоятельно.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малышам можно нарисовать контур.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urok-slon-24"/>
          <p:cNvPicPr>
            <a:picLocks noChangeAspect="1" noChangeArrowheads="1"/>
          </p:cNvPicPr>
          <p:nvPr/>
        </p:nvPicPr>
        <p:blipFill>
          <a:blip r:embed="rId2"/>
          <a:srcRect t="22774" b="8775"/>
          <a:stretch>
            <a:fillRect/>
          </a:stretch>
        </p:blipFill>
        <p:spPr bwMode="auto">
          <a:xfrm>
            <a:off x="7239000" y="228600"/>
            <a:ext cx="1676400" cy="14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-17-05-20-01-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76400"/>
            <a:ext cx="1728782" cy="1602286"/>
          </a:xfrm>
          <a:prstGeom prst="rect">
            <a:avLst/>
          </a:prstGeom>
          <a:noFill/>
        </p:spPr>
      </p:pic>
      <p:pic>
        <p:nvPicPr>
          <p:cNvPr id="6" name="Picture 3" descr="32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953000"/>
            <a:ext cx="23622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image-17-05-20-01-45-3"/>
          <p:cNvPicPr>
            <a:picLocks noChangeAspect="1" noChangeArrowheads="1"/>
          </p:cNvPicPr>
          <p:nvPr/>
        </p:nvPicPr>
        <p:blipFill>
          <a:blip r:embed="rId5"/>
          <a:srcRect l="11049" t="3250" r="25296" b="1973"/>
          <a:stretch>
            <a:fillRect/>
          </a:stretch>
        </p:blipFill>
        <p:spPr bwMode="auto">
          <a:xfrm>
            <a:off x="7239000" y="3276600"/>
            <a:ext cx="1652582" cy="159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534120" cy="65403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Педагог-психолог  «Нескучные занятия»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6929486" cy="5029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 тремя зайцами»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Упражнение поможет запомнить движение, развить память, мышление, скорость, научит ориентироваться в пространстве на плоскости листа. Чем младше возраст ребёнка, тем проще рисуйте фигуры: начинайте с палочек, кружочков, плюсиков-крестиков, звёздочек.  Ставим точку. Водим рукой ребёнка и проговариваем: вверх, вниз, влево, вправо, вниз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Рисуем много-много раз, пока ребёнок не запомнит движения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теперь прибавим скорость, нарисуем звёздочки на время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Посчитаем! Усложнить задание можно в игре на перегонки кто больше, для мотивации возьмите песочные часы или установите таймер в телефоне. И еще сложнее рисовать двумя руками одновременно, разграничив лист линией: сначала одинаковые фигуры, затем разные треугольник-круг, точка-палочка.</a:t>
            </a:r>
          </a:p>
        </p:txBody>
      </p:sp>
      <p:pic>
        <p:nvPicPr>
          <p:cNvPr id="4" name="Рисунок 4" descr="Изображение выглядит как объект, фотография, катается на лыжах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C483BC0-DADF-41FF-93FF-2F87CAE3D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361" y="1098430"/>
            <a:ext cx="1460864" cy="30160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CC"/>
      </a:hlink>
      <a:folHlink>
        <a:srgbClr val="0033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445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1_Тема Office</vt:lpstr>
      <vt:lpstr> МУНИЦИПАЛЬНОЕ БЮДЖЕТНОЕ ДОШКОЛЬНОЕ ОБРАЗОВАТЕЛЬНОЕ УЧРЕЖДЕНИЕ  «ДЕТСКИЙ САД № 84 ИСКОРКА» </vt:lpstr>
      <vt:lpstr>Музыкальный руководитель   «Вместе с музыкой растём»</vt:lpstr>
      <vt:lpstr>Презентация PowerPoint</vt:lpstr>
      <vt:lpstr>Презентация PowerPoint</vt:lpstr>
      <vt:lpstr>Инструктор по  физической культуре «Весёлая физминутка»</vt:lpstr>
      <vt:lpstr>Презентация PowerPoint</vt:lpstr>
      <vt:lpstr>Презентация PowerPoint</vt:lpstr>
      <vt:lpstr>Педагог-психолог  «Нескучные занятия»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</dc:title>
  <dc:creator>Фокина Лидия Петровна</dc:creator>
  <cp:keywords>Шаблон презентации</cp:keywords>
  <cp:lastModifiedBy>Lelik</cp:lastModifiedBy>
  <cp:revision>114</cp:revision>
  <dcterms:created xsi:type="dcterms:W3CDTF">2014-07-06T18:18:01Z</dcterms:created>
  <dcterms:modified xsi:type="dcterms:W3CDTF">2020-05-19T02:14:54Z</dcterms:modified>
</cp:coreProperties>
</file>